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2"/>
    <p:sldId id="257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266" r:id="rId62"/>
    <p:sldId id="267" r:id="rId63"/>
  </p:sldIdLst>
  <p:sldSz cx="18288000" cy="10287000"/>
  <p:notesSz cx="6858000" cy="9144000"/>
  <p:embeddedFontLst>
    <p:embeddedFont>
      <p:font typeface="Source Sans Pro" charset="1" panose="020B0503030403020204"/>
      <p:regular r:id="rId6"/>
    </p:embeddedFont>
    <p:embeddedFont>
      <p:font typeface="Source Sans Pro Bold" charset="1" panose="020B0703030403020204"/>
      <p:regular r:id="rId7"/>
    </p:embeddedFont>
    <p:embeddedFont>
      <p:font typeface="Source Sans Pro Italics" charset="1" panose="020B0503030403090204"/>
      <p:regular r:id="rId8"/>
    </p:embeddedFont>
    <p:embeddedFont>
      <p:font typeface="Source Sans Pro Bold Italics" charset="1" panose="020B070303040309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odec Pro ExtraBold" charset="1" panose="00000700000000000000"/>
      <p:regular r:id="rId14"/>
    </p:embeddedFont>
    <p:embeddedFont>
      <p:font typeface="Codec Pro ExtraBold Bold" charset="1" panose="00000900000000000000"/>
      <p:regular r:id="rId15"/>
    </p:embeddedFont>
    <p:embeddedFont>
      <p:font typeface="Public Sans" charset="1" panose="00000000000000000000"/>
      <p:regular r:id="rId16"/>
    </p:embeddedFont>
    <p:embeddedFont>
      <p:font typeface="Public Sans Bold" charset="1" panose="00000000000000000000"/>
      <p:regular r:id="rId17"/>
    </p:embeddedFont>
    <p:embeddedFont>
      <p:font typeface="Public Sans Italics" charset="1" panose="00000000000000000000"/>
      <p:regular r:id="rId18"/>
    </p:embeddedFont>
    <p:embeddedFont>
      <p:font typeface="Public Sans Bold Italics" charset="1" panose="00000000000000000000"/>
      <p:regular r:id="rId19"/>
    </p:embeddedFont>
    <p:embeddedFont>
      <p:font typeface="Public Sans Thin" charset="1" panose="00000000000000000000"/>
      <p:regular r:id="rId20"/>
    </p:embeddedFont>
    <p:embeddedFont>
      <p:font typeface="Public Sans Thin Italics" charset="1" panose="00000000000000000000"/>
      <p:regular r:id="rId21"/>
    </p:embeddedFont>
    <p:embeddedFont>
      <p:font typeface="Public Sans Medium" charset="1" panose="00000000000000000000"/>
      <p:regular r:id="rId22"/>
    </p:embeddedFont>
    <p:embeddedFont>
      <p:font typeface="Public Sans Medium Italics" charset="1" panose="00000000000000000000"/>
      <p:regular r:id="rId23"/>
    </p:embeddedFont>
    <p:embeddedFont>
      <p:font typeface="Public Sans Heavy" charset="1" panose="00000000000000000000"/>
      <p:regular r:id="rId24"/>
    </p:embeddedFont>
    <p:embeddedFont>
      <p:font typeface="Public Sans Heavy Italics" charset="1" panose="00000000000000000000"/>
      <p:regular r:id="rId25"/>
    </p:embeddedFont>
    <p:embeddedFont>
      <p:font typeface="Canva Sans" charset="1" panose="020B0503030501040103"/>
      <p:regular r:id="rId26"/>
    </p:embeddedFont>
    <p:embeddedFont>
      <p:font typeface="Canva Sans Bold" charset="1" panose="020B0803030501040103"/>
      <p:regular r:id="rId27"/>
    </p:embeddedFont>
    <p:embeddedFont>
      <p:font typeface="Canva Sans Italics" charset="1" panose="020B0503030501040103"/>
      <p:regular r:id="rId28"/>
    </p:embeddedFont>
    <p:embeddedFont>
      <p:font typeface="Canva Sans Bold Italics" charset="1" panose="020B0803030501040103"/>
      <p:regular r:id="rId29"/>
    </p:embeddedFont>
    <p:embeddedFont>
      <p:font typeface="Canva Sans Medium" charset="1" panose="020B0603030501040103"/>
      <p:regular r:id="rId30"/>
    </p:embeddedFont>
    <p:embeddedFont>
      <p:font typeface="Canva Sans Medium Italics" charset="1" panose="020B0603030501040103"/>
      <p:regular r:id="rId31"/>
    </p:embeddedFont>
    <p:embeddedFont>
      <p:font typeface="Blogger" charset="1" panose="02000506030000020004"/>
      <p:regular r:id="rId32"/>
    </p:embeddedFont>
    <p:embeddedFont>
      <p:font typeface="Blogger Bold" charset="1" panose="02000506030000020004"/>
      <p:regular r:id="rId33"/>
    </p:embeddedFont>
    <p:embeddedFont>
      <p:font typeface="Blogger Italics" charset="1" panose="02000506030000020004"/>
      <p:regular r:id="rId34"/>
    </p:embeddedFont>
    <p:embeddedFont>
      <p:font typeface="Blogger Bold Italics" charset="1" panose="02000506030000020004"/>
      <p:regular r:id="rId35"/>
    </p:embeddedFont>
    <p:embeddedFont>
      <p:font typeface="Blogger Light" charset="1" panose="02000506030000020004"/>
      <p:regular r:id="rId36"/>
    </p:embeddedFont>
    <p:embeddedFont>
      <p:font typeface="Blogger Light Italics" charset="1" panose="02000506030000020004"/>
      <p:regular r:id="rId37"/>
    </p:embeddedFont>
    <p:embeddedFont>
      <p:font typeface="Blogger Medium" charset="1" panose="02000506030000020004"/>
      <p:regular r:id="rId38"/>
    </p:embeddedFont>
    <p:embeddedFont>
      <p:font typeface="Blogger Medium Italics" charset="1" panose="02000506030000020004"/>
      <p:regular r:id="rId39"/>
    </p:embeddedFont>
    <p:embeddedFont>
      <p:font typeface="Open Sauce" charset="1" panose="00000500000000000000"/>
      <p:regular r:id="rId40"/>
    </p:embeddedFont>
    <p:embeddedFont>
      <p:font typeface="Open Sauce Bold" charset="1" panose="00000800000000000000"/>
      <p:regular r:id="rId41"/>
    </p:embeddedFont>
    <p:embeddedFont>
      <p:font typeface="Open Sauce Italics" charset="1" panose="00000500000000000000"/>
      <p:regular r:id="rId42"/>
    </p:embeddedFont>
    <p:embeddedFont>
      <p:font typeface="Open Sauce Bold Italics" charset="1" panose="00000800000000000000"/>
      <p:regular r:id="rId43"/>
    </p:embeddedFont>
    <p:embeddedFont>
      <p:font typeface="Open Sauce Light" charset="1" panose="00000400000000000000"/>
      <p:regular r:id="rId44"/>
    </p:embeddedFont>
    <p:embeddedFont>
      <p:font typeface="Open Sauce Light Italics" charset="1" panose="00000400000000000000"/>
      <p:regular r:id="rId45"/>
    </p:embeddedFont>
    <p:embeddedFont>
      <p:font typeface="Open Sauce Medium" charset="1" panose="00000600000000000000"/>
      <p:regular r:id="rId46"/>
    </p:embeddedFont>
    <p:embeddedFont>
      <p:font typeface="Open Sauce Medium Italics" charset="1" panose="00000600000000000000"/>
      <p:regular r:id="rId47"/>
    </p:embeddedFont>
    <p:embeddedFont>
      <p:font typeface="Open Sauce Semi-Bold" charset="1" panose="00000700000000000000"/>
      <p:regular r:id="rId48"/>
    </p:embeddedFont>
    <p:embeddedFont>
      <p:font typeface="Open Sauce Semi-Bold Italics" charset="1" panose="00000700000000000000"/>
      <p:regular r:id="rId49"/>
    </p:embeddedFont>
    <p:embeddedFont>
      <p:font typeface="Open Sauce Heavy" charset="1" panose="00000A00000000000000"/>
      <p:regular r:id="rId50"/>
    </p:embeddedFont>
    <p:embeddedFont>
      <p:font typeface="Open Sauce Heavy Italics" charset="1" panose="00000A0000000000000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slides/slide1.xml" Type="http://schemas.openxmlformats.org/officeDocument/2006/relationships/slide"/><Relationship Id="rId53" Target="slides/slide2.xml" Type="http://schemas.openxmlformats.org/officeDocument/2006/relationships/slide"/><Relationship Id="rId54" Target="slides/slide3.xml" Type="http://schemas.openxmlformats.org/officeDocument/2006/relationships/slide"/><Relationship Id="rId55" Target="slides/slide4.xml" Type="http://schemas.openxmlformats.org/officeDocument/2006/relationships/slide"/><Relationship Id="rId56" Target="slides/slide5.xml" Type="http://schemas.openxmlformats.org/officeDocument/2006/relationships/slide"/><Relationship Id="rId57" Target="slides/slide6.xml" Type="http://schemas.openxmlformats.org/officeDocument/2006/relationships/slide"/><Relationship Id="rId58" Target="slides/slide7.xml" Type="http://schemas.openxmlformats.org/officeDocument/2006/relationships/slide"/><Relationship Id="rId59" Target="slides/slide8.xml" Type="http://schemas.openxmlformats.org/officeDocument/2006/relationships/slide"/><Relationship Id="rId6" Target="fonts/font6.fntdata" Type="http://schemas.openxmlformats.org/officeDocument/2006/relationships/font"/><Relationship Id="rId60" Target="slides/slide9.xml" Type="http://schemas.openxmlformats.org/officeDocument/2006/relationships/slide"/><Relationship Id="rId61" Target="slides/slide10.xml" Type="http://schemas.openxmlformats.org/officeDocument/2006/relationships/slide"/><Relationship Id="rId62" Target="slides/slide11.xml" Type="http://schemas.openxmlformats.org/officeDocument/2006/relationships/slide"/><Relationship Id="rId63" Target="slides/slide12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6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4.jpeg" Type="http://schemas.openxmlformats.org/officeDocument/2006/relationships/image"/><Relationship Id="rId5" Target="../media/image65.png" Type="http://schemas.openxmlformats.org/officeDocument/2006/relationships/image"/><Relationship Id="rId6" Target="../media/image66.jpe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11" Target="../media/image56.png" Type="http://schemas.openxmlformats.org/officeDocument/2006/relationships/image"/><Relationship Id="rId12" Target="../media/image57.svg" Type="http://schemas.openxmlformats.org/officeDocument/2006/relationships/image"/><Relationship Id="rId13" Target="../media/image58.png" Type="http://schemas.openxmlformats.org/officeDocument/2006/relationships/image"/><Relationship Id="rId14" Target="../media/image59.svg" Type="http://schemas.openxmlformats.org/officeDocument/2006/relationships/image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6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D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5874" y="-6560993"/>
            <a:ext cx="8801775" cy="8633722"/>
          </a:xfrm>
          <a:custGeom>
            <a:avLst/>
            <a:gdLst/>
            <a:ahLst/>
            <a:cxnLst/>
            <a:rect r="r" b="b" t="t" l="l"/>
            <a:pathLst>
              <a:path h="8633722" w="8801775">
                <a:moveTo>
                  <a:pt x="0" y="0"/>
                </a:moveTo>
                <a:lnTo>
                  <a:pt x="8801776" y="0"/>
                </a:lnTo>
                <a:lnTo>
                  <a:pt x="8801776" y="8633723"/>
                </a:lnTo>
                <a:lnTo>
                  <a:pt x="0" y="8633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88555" y="2645848"/>
            <a:ext cx="8801775" cy="8633722"/>
          </a:xfrm>
          <a:custGeom>
            <a:avLst/>
            <a:gdLst/>
            <a:ahLst/>
            <a:cxnLst/>
            <a:rect r="r" b="b" t="t" l="l"/>
            <a:pathLst>
              <a:path h="8633722" w="8801775">
                <a:moveTo>
                  <a:pt x="0" y="0"/>
                </a:moveTo>
                <a:lnTo>
                  <a:pt x="8801776" y="0"/>
                </a:lnTo>
                <a:lnTo>
                  <a:pt x="8801776" y="8633722"/>
                </a:lnTo>
                <a:lnTo>
                  <a:pt x="0" y="8633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92878" y="7897290"/>
            <a:ext cx="3897892" cy="3792324"/>
          </a:xfrm>
          <a:custGeom>
            <a:avLst/>
            <a:gdLst/>
            <a:ahLst/>
            <a:cxnLst/>
            <a:rect r="r" b="b" t="t" l="l"/>
            <a:pathLst>
              <a:path h="3792324" w="3897892">
                <a:moveTo>
                  <a:pt x="0" y="0"/>
                </a:moveTo>
                <a:lnTo>
                  <a:pt x="3897892" y="0"/>
                </a:lnTo>
                <a:lnTo>
                  <a:pt x="3897892" y="3792324"/>
                </a:lnTo>
                <a:lnTo>
                  <a:pt x="0" y="3792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442229" y="2984716"/>
            <a:ext cx="110332" cy="3535583"/>
            <a:chOff x="0" y="0"/>
            <a:chExt cx="29059" cy="9311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059" cy="931182"/>
            </a:xfrm>
            <a:custGeom>
              <a:avLst/>
              <a:gdLst/>
              <a:ahLst/>
              <a:cxnLst/>
              <a:rect r="r" b="b" t="t" l="l"/>
              <a:pathLst>
                <a:path h="931182" w="29059">
                  <a:moveTo>
                    <a:pt x="14529" y="0"/>
                  </a:moveTo>
                  <a:lnTo>
                    <a:pt x="14529" y="0"/>
                  </a:lnTo>
                  <a:cubicBezTo>
                    <a:pt x="22554" y="0"/>
                    <a:pt x="29059" y="6505"/>
                    <a:pt x="29059" y="14529"/>
                  </a:cubicBezTo>
                  <a:lnTo>
                    <a:pt x="29059" y="916653"/>
                  </a:lnTo>
                  <a:cubicBezTo>
                    <a:pt x="29059" y="920506"/>
                    <a:pt x="27528" y="924202"/>
                    <a:pt x="24803" y="926927"/>
                  </a:cubicBezTo>
                  <a:cubicBezTo>
                    <a:pt x="22078" y="929652"/>
                    <a:pt x="18383" y="931182"/>
                    <a:pt x="14529" y="931182"/>
                  </a:cubicBezTo>
                  <a:lnTo>
                    <a:pt x="14529" y="931182"/>
                  </a:lnTo>
                  <a:cubicBezTo>
                    <a:pt x="10676" y="931182"/>
                    <a:pt x="6980" y="929652"/>
                    <a:pt x="4256" y="926927"/>
                  </a:cubicBezTo>
                  <a:cubicBezTo>
                    <a:pt x="1531" y="924202"/>
                    <a:pt x="0" y="920506"/>
                    <a:pt x="0" y="916653"/>
                  </a:cubicBezTo>
                  <a:lnTo>
                    <a:pt x="0" y="14529"/>
                  </a:lnTo>
                  <a:cubicBezTo>
                    <a:pt x="0" y="10676"/>
                    <a:pt x="1531" y="6980"/>
                    <a:pt x="4256" y="4256"/>
                  </a:cubicBezTo>
                  <a:cubicBezTo>
                    <a:pt x="6980" y="1531"/>
                    <a:pt x="10676" y="0"/>
                    <a:pt x="14529" y="0"/>
                  </a:cubicBezTo>
                  <a:close/>
                </a:path>
              </a:pathLst>
            </a:custGeom>
            <a:solidFill>
              <a:srgbClr val="1E5B8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9059" cy="959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565626" y="4711290"/>
            <a:ext cx="5838440" cy="5575710"/>
          </a:xfrm>
          <a:custGeom>
            <a:avLst/>
            <a:gdLst/>
            <a:ahLst/>
            <a:cxnLst/>
            <a:rect r="r" b="b" t="t" l="l"/>
            <a:pathLst>
              <a:path h="5575710" w="5838440">
                <a:moveTo>
                  <a:pt x="0" y="0"/>
                </a:moveTo>
                <a:lnTo>
                  <a:pt x="5838440" y="0"/>
                </a:lnTo>
                <a:lnTo>
                  <a:pt x="5838440" y="5575710"/>
                </a:lnTo>
                <a:lnTo>
                  <a:pt x="0" y="5575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5750" y="-632292"/>
            <a:ext cx="2975958" cy="2975958"/>
          </a:xfrm>
          <a:custGeom>
            <a:avLst/>
            <a:gdLst/>
            <a:ahLst/>
            <a:cxnLst/>
            <a:rect r="r" b="b" t="t" l="l"/>
            <a:pathLst>
              <a:path h="2975958" w="2975958">
                <a:moveTo>
                  <a:pt x="0" y="0"/>
                </a:moveTo>
                <a:lnTo>
                  <a:pt x="2975958" y="0"/>
                </a:lnTo>
                <a:lnTo>
                  <a:pt x="2975958" y="2975958"/>
                </a:lnTo>
                <a:lnTo>
                  <a:pt x="0" y="2975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16356" y="-915494"/>
            <a:ext cx="3106760" cy="3106760"/>
          </a:xfrm>
          <a:custGeom>
            <a:avLst/>
            <a:gdLst/>
            <a:ahLst/>
            <a:cxnLst/>
            <a:rect r="r" b="b" t="t" l="l"/>
            <a:pathLst>
              <a:path h="3106760" w="3106760">
                <a:moveTo>
                  <a:pt x="0" y="0"/>
                </a:moveTo>
                <a:lnTo>
                  <a:pt x="3106760" y="0"/>
                </a:lnTo>
                <a:lnTo>
                  <a:pt x="3106760" y="3106760"/>
                </a:lnTo>
                <a:lnTo>
                  <a:pt x="0" y="31067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34981" y="4451566"/>
            <a:ext cx="10630645" cy="72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65"/>
              </a:lnSpc>
              <a:spcBef>
                <a:spcPct val="0"/>
              </a:spcBef>
            </a:pPr>
            <a:r>
              <a:rPr lang="en-US" sz="4261" spc="-85">
                <a:solidFill>
                  <a:srgbClr val="1E5B82"/>
                </a:solidFill>
                <a:latin typeface="Canva Sans Bold"/>
              </a:rPr>
              <a:t>presented by Hkimi Mohamed Amin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0496" y="2598029"/>
            <a:ext cx="7096651" cy="1929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56"/>
              </a:lnSpc>
            </a:pPr>
            <a:r>
              <a:rPr lang="en-US" sz="10475" spc="-167">
                <a:solidFill>
                  <a:srgbClr val="1E5B82"/>
                </a:solidFill>
                <a:latin typeface="Codec Pro ExtraBold"/>
              </a:rPr>
              <a:t>medpocket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34981" y="5563912"/>
            <a:ext cx="4835998" cy="59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4943" indent="-347472" lvl="1">
              <a:lnSpc>
                <a:spcPts val="4956"/>
              </a:lnSpc>
              <a:buFont typeface="Arial"/>
              <a:buChar char="•"/>
            </a:pPr>
            <a:r>
              <a:rPr lang="en-US" sz="3218" spc="9">
                <a:solidFill>
                  <a:srgbClr val="1E5B82"/>
                </a:solidFill>
                <a:latin typeface="Canva Sans"/>
              </a:rPr>
              <a:t>december 2023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D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366892" y="3328783"/>
            <a:ext cx="8801775" cy="8633722"/>
          </a:xfrm>
          <a:custGeom>
            <a:avLst/>
            <a:gdLst/>
            <a:ahLst/>
            <a:cxnLst/>
            <a:rect r="r" b="b" t="t" l="l"/>
            <a:pathLst>
              <a:path h="8633722" w="8801775">
                <a:moveTo>
                  <a:pt x="8801776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6" y="8633722"/>
                </a:lnTo>
                <a:lnTo>
                  <a:pt x="88017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591528"/>
            <a:ext cx="18133130" cy="8695472"/>
            <a:chOff x="0" y="0"/>
            <a:chExt cx="3784487" cy="18147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84487" cy="1814794"/>
            </a:xfrm>
            <a:custGeom>
              <a:avLst/>
              <a:gdLst/>
              <a:ahLst/>
              <a:cxnLst/>
              <a:rect r="r" b="b" t="t" l="l"/>
              <a:pathLst>
                <a:path h="1814794" w="3784487">
                  <a:moveTo>
                    <a:pt x="14516" y="0"/>
                  </a:moveTo>
                  <a:lnTo>
                    <a:pt x="3769971" y="0"/>
                  </a:lnTo>
                  <a:cubicBezTo>
                    <a:pt x="3773820" y="0"/>
                    <a:pt x="3777513" y="1529"/>
                    <a:pt x="3780235" y="4252"/>
                  </a:cubicBezTo>
                  <a:cubicBezTo>
                    <a:pt x="3782957" y="6974"/>
                    <a:pt x="3784487" y="10666"/>
                    <a:pt x="3784487" y="14516"/>
                  </a:cubicBezTo>
                  <a:lnTo>
                    <a:pt x="3784487" y="1800278"/>
                  </a:lnTo>
                  <a:cubicBezTo>
                    <a:pt x="3784487" y="1808295"/>
                    <a:pt x="3777988" y="1814794"/>
                    <a:pt x="3769971" y="1814794"/>
                  </a:cubicBezTo>
                  <a:lnTo>
                    <a:pt x="14516" y="1814794"/>
                  </a:lnTo>
                  <a:cubicBezTo>
                    <a:pt x="6499" y="1814794"/>
                    <a:pt x="0" y="1808295"/>
                    <a:pt x="0" y="1800278"/>
                  </a:cubicBezTo>
                  <a:lnTo>
                    <a:pt x="0" y="14516"/>
                  </a:lnTo>
                  <a:cubicBezTo>
                    <a:pt x="0" y="6499"/>
                    <a:pt x="6499" y="0"/>
                    <a:pt x="14516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784487" cy="18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2577" y="3313993"/>
            <a:ext cx="4646210" cy="5002649"/>
          </a:xfrm>
          <a:custGeom>
            <a:avLst/>
            <a:gdLst/>
            <a:ahLst/>
            <a:cxnLst/>
            <a:rect r="r" b="b" t="t" l="l"/>
            <a:pathLst>
              <a:path h="5002649" w="4646210">
                <a:moveTo>
                  <a:pt x="0" y="0"/>
                </a:moveTo>
                <a:lnTo>
                  <a:pt x="4646209" y="0"/>
                </a:lnTo>
                <a:lnTo>
                  <a:pt x="4646209" y="5002649"/>
                </a:lnTo>
                <a:lnTo>
                  <a:pt x="0" y="5002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67649" y="2143061"/>
            <a:ext cx="11250526" cy="7344513"/>
          </a:xfrm>
          <a:custGeom>
            <a:avLst/>
            <a:gdLst/>
            <a:ahLst/>
            <a:cxnLst/>
            <a:rect r="r" b="b" t="t" l="l"/>
            <a:pathLst>
              <a:path h="7344513" w="11250526">
                <a:moveTo>
                  <a:pt x="0" y="0"/>
                </a:moveTo>
                <a:lnTo>
                  <a:pt x="11250526" y="0"/>
                </a:lnTo>
                <a:lnTo>
                  <a:pt x="11250526" y="7344513"/>
                </a:lnTo>
                <a:lnTo>
                  <a:pt x="0" y="73445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47820" y="39958"/>
            <a:ext cx="12392359" cy="135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89"/>
              </a:lnSpc>
              <a:spcBef>
                <a:spcPct val="0"/>
              </a:spcBef>
            </a:pPr>
            <a:r>
              <a:rPr lang="en-US" sz="7383">
                <a:solidFill>
                  <a:srgbClr val="1E5B82"/>
                </a:solidFill>
                <a:latin typeface="Codec Pro ExtraBold"/>
              </a:rPr>
              <a:t>class diagram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D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366892" y="3328783"/>
            <a:ext cx="8801775" cy="8633722"/>
          </a:xfrm>
          <a:custGeom>
            <a:avLst/>
            <a:gdLst/>
            <a:ahLst/>
            <a:cxnLst/>
            <a:rect r="r" b="b" t="t" l="l"/>
            <a:pathLst>
              <a:path h="8633722" w="8801775">
                <a:moveTo>
                  <a:pt x="8801776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6" y="8633722"/>
                </a:lnTo>
                <a:lnTo>
                  <a:pt x="88017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08967" y="2825629"/>
            <a:ext cx="11737780" cy="4635743"/>
            <a:chOff x="0" y="0"/>
            <a:chExt cx="2449741" cy="9675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9741" cy="967506"/>
            </a:xfrm>
            <a:custGeom>
              <a:avLst/>
              <a:gdLst/>
              <a:ahLst/>
              <a:cxnLst/>
              <a:rect r="r" b="b" t="t" l="l"/>
              <a:pathLst>
                <a:path h="967506" w="2449741">
                  <a:moveTo>
                    <a:pt x="22425" y="0"/>
                  </a:moveTo>
                  <a:lnTo>
                    <a:pt x="2427316" y="0"/>
                  </a:lnTo>
                  <a:cubicBezTo>
                    <a:pt x="2439701" y="0"/>
                    <a:pt x="2449741" y="10040"/>
                    <a:pt x="2449741" y="22425"/>
                  </a:cubicBezTo>
                  <a:lnTo>
                    <a:pt x="2449741" y="945080"/>
                  </a:lnTo>
                  <a:cubicBezTo>
                    <a:pt x="2449741" y="951028"/>
                    <a:pt x="2447379" y="956732"/>
                    <a:pt x="2443173" y="960937"/>
                  </a:cubicBezTo>
                  <a:cubicBezTo>
                    <a:pt x="2438967" y="965143"/>
                    <a:pt x="2433263" y="967506"/>
                    <a:pt x="2427316" y="967506"/>
                  </a:cubicBezTo>
                  <a:lnTo>
                    <a:pt x="22425" y="967506"/>
                  </a:lnTo>
                  <a:cubicBezTo>
                    <a:pt x="16478" y="967506"/>
                    <a:pt x="10774" y="965143"/>
                    <a:pt x="6568" y="960937"/>
                  </a:cubicBezTo>
                  <a:cubicBezTo>
                    <a:pt x="2363" y="956732"/>
                    <a:pt x="0" y="951028"/>
                    <a:pt x="0" y="945080"/>
                  </a:cubicBezTo>
                  <a:lnTo>
                    <a:pt x="0" y="22425"/>
                  </a:lnTo>
                  <a:cubicBezTo>
                    <a:pt x="0" y="16478"/>
                    <a:pt x="2363" y="10774"/>
                    <a:pt x="6568" y="6568"/>
                  </a:cubicBezTo>
                  <a:cubicBezTo>
                    <a:pt x="10774" y="2363"/>
                    <a:pt x="16478" y="0"/>
                    <a:pt x="22425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449741" cy="996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898686" y="3367877"/>
            <a:ext cx="2602223" cy="2592058"/>
            <a:chOff x="0" y="0"/>
            <a:chExt cx="6502400" cy="6477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24921" r="223" b="-24921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E5B82"/>
            </a:solidFill>
          </p:spPr>
        </p:sp>
      </p:grpSp>
      <p:sp>
        <p:nvSpPr>
          <p:cNvPr name="AutoShape 9" id="9"/>
          <p:cNvSpPr/>
          <p:nvPr/>
        </p:nvSpPr>
        <p:spPr>
          <a:xfrm>
            <a:off x="7975214" y="3414639"/>
            <a:ext cx="0" cy="4008788"/>
          </a:xfrm>
          <a:prstGeom prst="line">
            <a:avLst/>
          </a:prstGeom>
          <a:ln cap="flat" w="47625">
            <a:solidFill>
              <a:srgbClr val="1E5B8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1943518" y="3452584"/>
            <a:ext cx="0" cy="4008788"/>
          </a:xfrm>
          <a:prstGeom prst="line">
            <a:avLst/>
          </a:prstGeom>
          <a:ln cap="flat" w="47625">
            <a:solidFill>
              <a:srgbClr val="1E5B8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726949" y="3367877"/>
            <a:ext cx="2602223" cy="2592058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1470" r="223" b="-2147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E5B82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838543" y="3367877"/>
            <a:ext cx="2602223" cy="2592058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24952" r="223" b="-24952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E5B82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92577" y="3313993"/>
            <a:ext cx="4646210" cy="5002649"/>
          </a:xfrm>
          <a:custGeom>
            <a:avLst/>
            <a:gdLst/>
            <a:ahLst/>
            <a:cxnLst/>
            <a:rect r="r" b="b" t="t" l="l"/>
            <a:pathLst>
              <a:path h="5002649" w="4646210">
                <a:moveTo>
                  <a:pt x="0" y="0"/>
                </a:moveTo>
                <a:lnTo>
                  <a:pt x="4646209" y="0"/>
                </a:lnTo>
                <a:lnTo>
                  <a:pt x="4646209" y="5002649"/>
                </a:lnTo>
                <a:lnTo>
                  <a:pt x="0" y="5002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393875" y="-14544"/>
            <a:ext cx="5995062" cy="135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89"/>
              </a:lnSpc>
              <a:spcBef>
                <a:spcPct val="0"/>
              </a:spcBef>
            </a:pPr>
            <a:r>
              <a:rPr lang="en-US" sz="7383">
                <a:solidFill>
                  <a:srgbClr val="1E5B82"/>
                </a:solidFill>
                <a:latin typeface="Codec Pro ExtraBold"/>
              </a:rPr>
              <a:t>Our team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98686" y="6139682"/>
            <a:ext cx="2602223" cy="402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520" spc="-50">
                <a:solidFill>
                  <a:srgbClr val="1E5B82"/>
                </a:solidFill>
                <a:latin typeface="Canva Sans Bold"/>
              </a:rPr>
              <a:t>Hkimi Amin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26949" y="6139682"/>
            <a:ext cx="2602223" cy="402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520" spc="-50">
                <a:solidFill>
                  <a:srgbClr val="1E5B82"/>
                </a:solidFill>
                <a:latin typeface="Canva Sans Bold"/>
              </a:rPr>
              <a:t>Ghassen Ahmed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38543" y="6139682"/>
            <a:ext cx="2602223" cy="402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520" spc="-50">
                <a:solidFill>
                  <a:srgbClr val="1E5B82"/>
                </a:solidFill>
                <a:latin typeface="Canva Sans Bold"/>
              </a:rPr>
              <a:t>Wessim saidaini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D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36042" y="2207899"/>
            <a:ext cx="12589694" cy="6219535"/>
            <a:chOff x="0" y="0"/>
            <a:chExt cx="3315804" cy="16380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15804" cy="1638067"/>
            </a:xfrm>
            <a:custGeom>
              <a:avLst/>
              <a:gdLst/>
              <a:ahLst/>
              <a:cxnLst/>
              <a:rect r="r" b="b" t="t" l="l"/>
              <a:pathLst>
                <a:path h="1638067" w="3315804">
                  <a:moveTo>
                    <a:pt x="20908" y="0"/>
                  </a:moveTo>
                  <a:lnTo>
                    <a:pt x="3294896" y="0"/>
                  </a:lnTo>
                  <a:cubicBezTo>
                    <a:pt x="3300441" y="0"/>
                    <a:pt x="3305759" y="2203"/>
                    <a:pt x="3309681" y="6124"/>
                  </a:cubicBezTo>
                  <a:cubicBezTo>
                    <a:pt x="3313601" y="10045"/>
                    <a:pt x="3315804" y="15363"/>
                    <a:pt x="3315804" y="20908"/>
                  </a:cubicBezTo>
                  <a:lnTo>
                    <a:pt x="3315804" y="1617159"/>
                  </a:lnTo>
                  <a:cubicBezTo>
                    <a:pt x="3315804" y="1622704"/>
                    <a:pt x="3313601" y="1628022"/>
                    <a:pt x="3309681" y="1631943"/>
                  </a:cubicBezTo>
                  <a:cubicBezTo>
                    <a:pt x="3305759" y="1635864"/>
                    <a:pt x="3300441" y="1638067"/>
                    <a:pt x="3294896" y="1638067"/>
                  </a:cubicBezTo>
                  <a:lnTo>
                    <a:pt x="20908" y="1638067"/>
                  </a:lnTo>
                  <a:cubicBezTo>
                    <a:pt x="9361" y="1638067"/>
                    <a:pt x="0" y="1628706"/>
                    <a:pt x="0" y="1617159"/>
                  </a:cubicBezTo>
                  <a:lnTo>
                    <a:pt x="0" y="20908"/>
                  </a:lnTo>
                  <a:cubicBezTo>
                    <a:pt x="0" y="15363"/>
                    <a:pt x="2203" y="10045"/>
                    <a:pt x="6124" y="6124"/>
                  </a:cubicBezTo>
                  <a:cubicBezTo>
                    <a:pt x="10045" y="2203"/>
                    <a:pt x="15363" y="0"/>
                    <a:pt x="20908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315804" cy="1666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7508205" y="5965120"/>
            <a:ext cx="7776861" cy="0"/>
          </a:xfrm>
          <a:prstGeom prst="line">
            <a:avLst/>
          </a:prstGeom>
          <a:ln cap="flat" w="38100">
            <a:solidFill>
              <a:srgbClr val="1E5B8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895475" y="3619422"/>
            <a:ext cx="3447292" cy="2707691"/>
          </a:xfrm>
          <a:custGeom>
            <a:avLst/>
            <a:gdLst/>
            <a:ahLst/>
            <a:cxnLst/>
            <a:rect r="r" b="b" t="t" l="l"/>
            <a:pathLst>
              <a:path h="2707691" w="3447292">
                <a:moveTo>
                  <a:pt x="0" y="0"/>
                </a:moveTo>
                <a:lnTo>
                  <a:pt x="3447292" y="0"/>
                </a:lnTo>
                <a:lnTo>
                  <a:pt x="3447292" y="2707691"/>
                </a:lnTo>
                <a:lnTo>
                  <a:pt x="0" y="2707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42767" y="3364708"/>
            <a:ext cx="7530401" cy="160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145"/>
              </a:lnSpc>
              <a:spcBef>
                <a:spcPct val="0"/>
              </a:spcBef>
            </a:pPr>
            <a:r>
              <a:rPr lang="en-US" sz="8800">
                <a:solidFill>
                  <a:srgbClr val="1E5B82"/>
                </a:solidFill>
                <a:latin typeface="Codec Pro ExtraBold"/>
              </a:rPr>
              <a:t>THANK YOU!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57637" y="4916118"/>
            <a:ext cx="7776861" cy="64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36"/>
              </a:lnSpc>
              <a:spcBef>
                <a:spcPct val="0"/>
              </a:spcBef>
            </a:pPr>
            <a:r>
              <a:rPr lang="en-US" sz="3431">
                <a:solidFill>
                  <a:srgbClr val="1E5B82"/>
                </a:solidFill>
                <a:latin typeface="Codec Pro ExtraBold"/>
              </a:rPr>
              <a:t>happy to answer to your questions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D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765443">
            <a:off x="11205518" y="2797332"/>
            <a:ext cx="10244634" cy="9179370"/>
          </a:xfrm>
          <a:custGeom>
            <a:avLst/>
            <a:gdLst/>
            <a:ahLst/>
            <a:cxnLst/>
            <a:rect r="r" b="b" t="t" l="l"/>
            <a:pathLst>
              <a:path h="9179370" w="10244634">
                <a:moveTo>
                  <a:pt x="0" y="0"/>
                </a:moveTo>
                <a:lnTo>
                  <a:pt x="10244634" y="0"/>
                </a:lnTo>
                <a:lnTo>
                  <a:pt x="10244634" y="9179370"/>
                </a:lnTo>
                <a:lnTo>
                  <a:pt x="0" y="9179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32133" y="2294912"/>
            <a:ext cx="10083671" cy="6559941"/>
            <a:chOff x="0" y="0"/>
            <a:chExt cx="2655782" cy="17277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55782" cy="1727721"/>
            </a:xfrm>
            <a:custGeom>
              <a:avLst/>
              <a:gdLst/>
              <a:ahLst/>
              <a:cxnLst/>
              <a:rect r="r" b="b" t="t" l="l"/>
              <a:pathLst>
                <a:path h="1727721" w="2655782">
                  <a:moveTo>
                    <a:pt x="26104" y="0"/>
                  </a:moveTo>
                  <a:lnTo>
                    <a:pt x="2629678" y="0"/>
                  </a:lnTo>
                  <a:cubicBezTo>
                    <a:pt x="2636601" y="0"/>
                    <a:pt x="2643241" y="2750"/>
                    <a:pt x="2648136" y="7646"/>
                  </a:cubicBezTo>
                  <a:cubicBezTo>
                    <a:pt x="2653031" y="12541"/>
                    <a:pt x="2655782" y="19181"/>
                    <a:pt x="2655782" y="26104"/>
                  </a:cubicBezTo>
                  <a:lnTo>
                    <a:pt x="2655782" y="1701617"/>
                  </a:lnTo>
                  <a:cubicBezTo>
                    <a:pt x="2655782" y="1716034"/>
                    <a:pt x="2644094" y="1727721"/>
                    <a:pt x="2629678" y="1727721"/>
                  </a:cubicBezTo>
                  <a:lnTo>
                    <a:pt x="26104" y="1727721"/>
                  </a:lnTo>
                  <a:cubicBezTo>
                    <a:pt x="19181" y="1727721"/>
                    <a:pt x="12541" y="1724971"/>
                    <a:pt x="7646" y="1720075"/>
                  </a:cubicBezTo>
                  <a:cubicBezTo>
                    <a:pt x="2750" y="1715180"/>
                    <a:pt x="0" y="1708540"/>
                    <a:pt x="0" y="1701617"/>
                  </a:cubicBezTo>
                  <a:lnTo>
                    <a:pt x="0" y="26104"/>
                  </a:lnTo>
                  <a:cubicBezTo>
                    <a:pt x="0" y="19181"/>
                    <a:pt x="2750" y="12541"/>
                    <a:pt x="7646" y="7646"/>
                  </a:cubicBezTo>
                  <a:cubicBezTo>
                    <a:pt x="12541" y="2750"/>
                    <a:pt x="19181" y="0"/>
                    <a:pt x="26104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655782" cy="1756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688541" y="1028700"/>
            <a:ext cx="3987927" cy="8229600"/>
          </a:xfrm>
          <a:custGeom>
            <a:avLst/>
            <a:gdLst/>
            <a:ahLst/>
            <a:cxnLst/>
            <a:rect r="r" b="b" t="t" l="l"/>
            <a:pathLst>
              <a:path h="8229600" w="3987927">
                <a:moveTo>
                  <a:pt x="0" y="0"/>
                </a:moveTo>
                <a:lnTo>
                  <a:pt x="3987927" y="0"/>
                </a:lnTo>
                <a:lnTo>
                  <a:pt x="39879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37936" y="2800438"/>
            <a:ext cx="7699267" cy="1169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0"/>
              </a:lnSpc>
            </a:pPr>
            <a:r>
              <a:rPr lang="en-US" sz="6333">
                <a:solidFill>
                  <a:srgbClr val="1E5B82"/>
                </a:solidFill>
                <a:latin typeface="Codec Pro ExtraBold"/>
              </a:rPr>
              <a:t>Introduction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765443">
            <a:off x="-2817499" y="-5819438"/>
            <a:ext cx="10244634" cy="9179370"/>
          </a:xfrm>
          <a:custGeom>
            <a:avLst/>
            <a:gdLst/>
            <a:ahLst/>
            <a:cxnLst/>
            <a:rect r="r" b="b" t="t" l="l"/>
            <a:pathLst>
              <a:path h="9179370" w="10244634">
                <a:moveTo>
                  <a:pt x="0" y="0"/>
                </a:moveTo>
                <a:lnTo>
                  <a:pt x="10244634" y="0"/>
                </a:lnTo>
                <a:lnTo>
                  <a:pt x="10244634" y="9179371"/>
                </a:lnTo>
                <a:lnTo>
                  <a:pt x="0" y="9179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02871" y="4048656"/>
            <a:ext cx="8785670" cy="251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  <a:spcBef>
                <a:spcPct val="0"/>
              </a:spcBef>
            </a:pPr>
            <a:r>
              <a:rPr lang="en-US" sz="2857">
                <a:solidFill>
                  <a:srgbClr val="1E5B82"/>
                </a:solidFill>
                <a:latin typeface="Open Sauce Bold"/>
              </a:rPr>
              <a:t>The Medical Health Application is a comprehensive platform designed to enhance the interaction between healthcare providers and patients. The application serves two primary actors: doctors and patients.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5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499269" y="4019882"/>
            <a:ext cx="8801775" cy="8633722"/>
          </a:xfrm>
          <a:custGeom>
            <a:avLst/>
            <a:gdLst/>
            <a:ahLst/>
            <a:cxnLst/>
            <a:rect r="r" b="b" t="t" l="l"/>
            <a:pathLst>
              <a:path h="8633722" w="8801775">
                <a:moveTo>
                  <a:pt x="8801776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6" y="8633722"/>
                </a:lnTo>
                <a:lnTo>
                  <a:pt x="88017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11289" y="2108367"/>
            <a:ext cx="6377145" cy="6178698"/>
            <a:chOff x="0" y="0"/>
            <a:chExt cx="1679577" cy="16273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79577" cy="1627311"/>
            </a:xfrm>
            <a:custGeom>
              <a:avLst/>
              <a:gdLst/>
              <a:ahLst/>
              <a:cxnLst/>
              <a:rect r="r" b="b" t="t" l="l"/>
              <a:pathLst>
                <a:path h="1627311" w="1679577">
                  <a:moveTo>
                    <a:pt x="41276" y="0"/>
                  </a:moveTo>
                  <a:lnTo>
                    <a:pt x="1638301" y="0"/>
                  </a:lnTo>
                  <a:cubicBezTo>
                    <a:pt x="1661097" y="0"/>
                    <a:pt x="1679577" y="18480"/>
                    <a:pt x="1679577" y="41276"/>
                  </a:cubicBezTo>
                  <a:lnTo>
                    <a:pt x="1679577" y="1586035"/>
                  </a:lnTo>
                  <a:cubicBezTo>
                    <a:pt x="1679577" y="1608831"/>
                    <a:pt x="1661097" y="1627311"/>
                    <a:pt x="1638301" y="1627311"/>
                  </a:cubicBezTo>
                  <a:lnTo>
                    <a:pt x="41276" y="1627311"/>
                  </a:lnTo>
                  <a:cubicBezTo>
                    <a:pt x="18480" y="1627311"/>
                    <a:pt x="0" y="1608831"/>
                    <a:pt x="0" y="1586035"/>
                  </a:cubicBezTo>
                  <a:lnTo>
                    <a:pt x="0" y="41276"/>
                  </a:lnTo>
                  <a:cubicBezTo>
                    <a:pt x="0" y="18480"/>
                    <a:pt x="18480" y="0"/>
                    <a:pt x="41276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8FC0D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679577" cy="1655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701614" y="2803236"/>
            <a:ext cx="7207737" cy="1779082"/>
            <a:chOff x="0" y="0"/>
            <a:chExt cx="1846887" cy="4558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6887" cy="455866"/>
            </a:xfrm>
            <a:custGeom>
              <a:avLst/>
              <a:gdLst/>
              <a:ahLst/>
              <a:cxnLst/>
              <a:rect r="r" b="b" t="t" l="l"/>
              <a:pathLst>
                <a:path h="455866" w="1846887">
                  <a:moveTo>
                    <a:pt x="36520" y="0"/>
                  </a:moveTo>
                  <a:lnTo>
                    <a:pt x="1810367" y="0"/>
                  </a:lnTo>
                  <a:cubicBezTo>
                    <a:pt x="1820052" y="0"/>
                    <a:pt x="1829341" y="3848"/>
                    <a:pt x="1836190" y="10696"/>
                  </a:cubicBezTo>
                  <a:cubicBezTo>
                    <a:pt x="1843039" y="17545"/>
                    <a:pt x="1846887" y="26834"/>
                    <a:pt x="1846887" y="36520"/>
                  </a:cubicBezTo>
                  <a:lnTo>
                    <a:pt x="1846887" y="419346"/>
                  </a:lnTo>
                  <a:cubicBezTo>
                    <a:pt x="1846887" y="429032"/>
                    <a:pt x="1843039" y="438321"/>
                    <a:pt x="1836190" y="445170"/>
                  </a:cubicBezTo>
                  <a:cubicBezTo>
                    <a:pt x="1829341" y="452018"/>
                    <a:pt x="1820052" y="455866"/>
                    <a:pt x="1810367" y="455866"/>
                  </a:cubicBezTo>
                  <a:lnTo>
                    <a:pt x="36520" y="455866"/>
                  </a:lnTo>
                  <a:cubicBezTo>
                    <a:pt x="26834" y="455866"/>
                    <a:pt x="17545" y="452018"/>
                    <a:pt x="10696" y="445170"/>
                  </a:cubicBezTo>
                  <a:cubicBezTo>
                    <a:pt x="3848" y="438321"/>
                    <a:pt x="0" y="429032"/>
                    <a:pt x="0" y="419346"/>
                  </a:cubicBezTo>
                  <a:lnTo>
                    <a:pt x="0" y="36520"/>
                  </a:lnTo>
                  <a:cubicBezTo>
                    <a:pt x="0" y="26834"/>
                    <a:pt x="3848" y="17545"/>
                    <a:pt x="10696" y="10696"/>
                  </a:cubicBezTo>
                  <a:cubicBezTo>
                    <a:pt x="17545" y="3848"/>
                    <a:pt x="26834" y="0"/>
                    <a:pt x="36520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8FC0D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846887" cy="484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23470" y="5466323"/>
            <a:ext cx="7207737" cy="1779082"/>
            <a:chOff x="0" y="0"/>
            <a:chExt cx="1846887" cy="4558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46887" cy="455866"/>
            </a:xfrm>
            <a:custGeom>
              <a:avLst/>
              <a:gdLst/>
              <a:ahLst/>
              <a:cxnLst/>
              <a:rect r="r" b="b" t="t" l="l"/>
              <a:pathLst>
                <a:path h="455866" w="1846887">
                  <a:moveTo>
                    <a:pt x="36520" y="0"/>
                  </a:moveTo>
                  <a:lnTo>
                    <a:pt x="1810367" y="0"/>
                  </a:lnTo>
                  <a:cubicBezTo>
                    <a:pt x="1820052" y="0"/>
                    <a:pt x="1829341" y="3848"/>
                    <a:pt x="1836190" y="10696"/>
                  </a:cubicBezTo>
                  <a:cubicBezTo>
                    <a:pt x="1843039" y="17545"/>
                    <a:pt x="1846887" y="26834"/>
                    <a:pt x="1846887" y="36520"/>
                  </a:cubicBezTo>
                  <a:lnTo>
                    <a:pt x="1846887" y="419346"/>
                  </a:lnTo>
                  <a:cubicBezTo>
                    <a:pt x="1846887" y="429032"/>
                    <a:pt x="1843039" y="438321"/>
                    <a:pt x="1836190" y="445170"/>
                  </a:cubicBezTo>
                  <a:cubicBezTo>
                    <a:pt x="1829341" y="452018"/>
                    <a:pt x="1820052" y="455866"/>
                    <a:pt x="1810367" y="455866"/>
                  </a:cubicBezTo>
                  <a:lnTo>
                    <a:pt x="36520" y="455866"/>
                  </a:lnTo>
                  <a:cubicBezTo>
                    <a:pt x="26834" y="455866"/>
                    <a:pt x="17545" y="452018"/>
                    <a:pt x="10696" y="445170"/>
                  </a:cubicBezTo>
                  <a:cubicBezTo>
                    <a:pt x="3848" y="438321"/>
                    <a:pt x="0" y="429032"/>
                    <a:pt x="0" y="419346"/>
                  </a:cubicBezTo>
                  <a:lnTo>
                    <a:pt x="0" y="36520"/>
                  </a:lnTo>
                  <a:cubicBezTo>
                    <a:pt x="0" y="26834"/>
                    <a:pt x="3848" y="17545"/>
                    <a:pt x="10696" y="10696"/>
                  </a:cubicBezTo>
                  <a:cubicBezTo>
                    <a:pt x="17545" y="3848"/>
                    <a:pt x="26834" y="0"/>
                    <a:pt x="36520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8FC0D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846887" cy="484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396289" y="8461503"/>
            <a:ext cx="1069836" cy="1040861"/>
          </a:xfrm>
          <a:custGeom>
            <a:avLst/>
            <a:gdLst/>
            <a:ahLst/>
            <a:cxnLst/>
            <a:rect r="r" b="b" t="t" l="l"/>
            <a:pathLst>
              <a:path h="1040861" w="1069836">
                <a:moveTo>
                  <a:pt x="0" y="0"/>
                </a:moveTo>
                <a:lnTo>
                  <a:pt x="1069836" y="0"/>
                </a:lnTo>
                <a:lnTo>
                  <a:pt x="1069836" y="1040861"/>
                </a:lnTo>
                <a:lnTo>
                  <a:pt x="0" y="1040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true" flipV="false" rot="0">
            <a:off x="14165362" y="-5530259"/>
            <a:ext cx="8801775" cy="8633722"/>
          </a:xfrm>
          <a:custGeom>
            <a:avLst/>
            <a:gdLst/>
            <a:ahLst/>
            <a:cxnLst/>
            <a:rect r="r" b="b" t="t" l="l"/>
            <a:pathLst>
              <a:path h="8633722" w="8801775">
                <a:moveTo>
                  <a:pt x="8801775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5" y="8633722"/>
                </a:lnTo>
                <a:lnTo>
                  <a:pt x="88017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4720" y="8726212"/>
            <a:ext cx="1093799" cy="1064175"/>
          </a:xfrm>
          <a:custGeom>
            <a:avLst/>
            <a:gdLst/>
            <a:ahLst/>
            <a:cxnLst/>
            <a:rect r="r" b="b" t="t" l="l"/>
            <a:pathLst>
              <a:path h="1064175" w="1093799">
                <a:moveTo>
                  <a:pt x="0" y="0"/>
                </a:moveTo>
                <a:lnTo>
                  <a:pt x="1093798" y="0"/>
                </a:lnTo>
                <a:lnTo>
                  <a:pt x="1093798" y="1064176"/>
                </a:lnTo>
                <a:lnTo>
                  <a:pt x="0" y="1064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0">
            <a:off x="9372811" y="3228859"/>
            <a:ext cx="657605" cy="65760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F1FA"/>
            </a:solidFill>
            <a:ln w="38100" cap="sq">
              <a:solidFill>
                <a:srgbClr val="8FC0D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1"/>
                </a:lnSpc>
              </a:pPr>
              <a:r>
                <a:rPr lang="en-US" sz="1815">
                  <a:solidFill>
                    <a:srgbClr val="1E5B82"/>
                  </a:solidFill>
                  <a:latin typeface="Canva Sans Bold"/>
                </a:rPr>
                <a:t>01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94667" y="5986862"/>
            <a:ext cx="657605" cy="65760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4F1FA"/>
            </a:solidFill>
            <a:ln w="38100" cap="sq">
              <a:solidFill>
                <a:srgbClr val="8FC0D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1"/>
                </a:lnSpc>
              </a:pPr>
              <a:r>
                <a:rPr lang="en-US" sz="1815">
                  <a:solidFill>
                    <a:srgbClr val="1E5B82"/>
                  </a:solidFill>
                  <a:latin typeface="Canva Sans Bold"/>
                </a:rPr>
                <a:t>02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5288106" y="2865099"/>
            <a:ext cx="1222374" cy="1385126"/>
          </a:xfrm>
          <a:custGeom>
            <a:avLst/>
            <a:gdLst/>
            <a:ahLst/>
            <a:cxnLst/>
            <a:rect r="r" b="b" t="t" l="l"/>
            <a:pathLst>
              <a:path h="1385126" w="1222374">
                <a:moveTo>
                  <a:pt x="0" y="0"/>
                </a:moveTo>
                <a:lnTo>
                  <a:pt x="1222374" y="0"/>
                </a:lnTo>
                <a:lnTo>
                  <a:pt x="1222374" y="1385126"/>
                </a:lnTo>
                <a:lnTo>
                  <a:pt x="0" y="1385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384833" y="5795993"/>
            <a:ext cx="1072632" cy="1117325"/>
          </a:xfrm>
          <a:custGeom>
            <a:avLst/>
            <a:gdLst/>
            <a:ahLst/>
            <a:cxnLst/>
            <a:rect r="r" b="b" t="t" l="l"/>
            <a:pathLst>
              <a:path h="1117325" w="1072632">
                <a:moveTo>
                  <a:pt x="0" y="0"/>
                </a:moveTo>
                <a:lnTo>
                  <a:pt x="1072632" y="0"/>
                </a:lnTo>
                <a:lnTo>
                  <a:pt x="1072632" y="1117325"/>
                </a:lnTo>
                <a:lnTo>
                  <a:pt x="0" y="11173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023647" y="4563268"/>
            <a:ext cx="6064788" cy="123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3991">
                <a:solidFill>
                  <a:srgbClr val="1E5B82"/>
                </a:solidFill>
                <a:latin typeface="Canva Sans Bold"/>
              </a:rPr>
              <a:t>Main </a:t>
            </a:r>
          </a:p>
          <a:p>
            <a:pPr algn="ctr">
              <a:lnSpc>
                <a:spcPts val="4949"/>
              </a:lnSpc>
            </a:pPr>
            <a:r>
              <a:rPr lang="en-US" sz="3991">
                <a:solidFill>
                  <a:srgbClr val="1E5B82"/>
                </a:solidFill>
                <a:latin typeface="Canva Sans Bold"/>
              </a:rPr>
              <a:t>Components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981922" y="3329979"/>
            <a:ext cx="6956129" cy="62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8"/>
              </a:lnSpc>
            </a:pPr>
            <a:r>
              <a:rPr lang="en-US" sz="3998">
                <a:solidFill>
                  <a:srgbClr val="1E5B82"/>
                </a:solidFill>
                <a:latin typeface="Canva Sans"/>
              </a:rPr>
              <a:t>Smartwatch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83623" y="6034189"/>
            <a:ext cx="4446173" cy="580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67"/>
              </a:lnSpc>
            </a:pPr>
            <a:r>
              <a:rPr lang="en-US" sz="3764">
                <a:solidFill>
                  <a:srgbClr val="1E5B82"/>
                </a:solidFill>
                <a:latin typeface="Canva Sans"/>
              </a:rPr>
              <a:t>Mobile Application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D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92079" y="5104707"/>
            <a:ext cx="25872159" cy="2860073"/>
          </a:xfrm>
          <a:custGeom>
            <a:avLst/>
            <a:gdLst/>
            <a:ahLst/>
            <a:cxnLst/>
            <a:rect r="r" b="b" t="t" l="l"/>
            <a:pathLst>
              <a:path h="2860073" w="25872159">
                <a:moveTo>
                  <a:pt x="0" y="0"/>
                </a:moveTo>
                <a:lnTo>
                  <a:pt x="25872158" y="0"/>
                </a:lnTo>
                <a:lnTo>
                  <a:pt x="25872158" y="2860074"/>
                </a:lnTo>
                <a:lnTo>
                  <a:pt x="0" y="286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55701" y="4943470"/>
            <a:ext cx="952509" cy="9525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E5B8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50926" y="739684"/>
            <a:ext cx="13986148" cy="1232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9500" spc="-779">
                <a:solidFill>
                  <a:srgbClr val="272665"/>
                </a:solidFill>
                <a:latin typeface="Public Sans"/>
              </a:rPr>
              <a:t>integration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667745" y="4943470"/>
            <a:ext cx="952509" cy="95250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E5B8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127415" y="4943470"/>
            <a:ext cx="952509" cy="95250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E5B8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61925"/>
              <a:ext cx="660400" cy="574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80336" y="8085454"/>
            <a:ext cx="4303240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spc="-45">
                <a:solidFill>
                  <a:srgbClr val="272665"/>
                </a:solidFill>
                <a:latin typeface="Public Sans Bold"/>
              </a:rPr>
              <a:t>Seamless connectivity between smartwatch and mobile application.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24075" y="6933736"/>
            <a:ext cx="2987764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spc="-45">
                <a:solidFill>
                  <a:srgbClr val="272665"/>
                </a:solidFill>
                <a:latin typeface="Public Sans Bold"/>
              </a:rPr>
              <a:t>Wi-Fi for updates and cloud synchronization.</a:t>
            </a:r>
          </a:p>
        </p:txBody>
      </p:sp>
      <p:sp>
        <p:nvSpPr>
          <p:cNvPr name="AutoShape 15" id="15"/>
          <p:cNvSpPr/>
          <p:nvPr/>
        </p:nvSpPr>
        <p:spPr>
          <a:xfrm>
            <a:off x="2731956" y="5639377"/>
            <a:ext cx="0" cy="2503227"/>
          </a:xfrm>
          <a:prstGeom prst="line">
            <a:avLst/>
          </a:prstGeom>
          <a:ln cap="rnd" w="28575">
            <a:solidFill>
              <a:srgbClr val="1E5B82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6" id="16"/>
          <p:cNvSpPr/>
          <p:nvPr/>
        </p:nvSpPr>
        <p:spPr>
          <a:xfrm flipV="true">
            <a:off x="9129712" y="4184562"/>
            <a:ext cx="0" cy="1167915"/>
          </a:xfrm>
          <a:prstGeom prst="line">
            <a:avLst/>
          </a:prstGeom>
          <a:ln cap="rnd" w="28575">
            <a:solidFill>
              <a:srgbClr val="1E5B82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>
            <a:off x="15617957" y="5639377"/>
            <a:ext cx="0" cy="1167915"/>
          </a:xfrm>
          <a:prstGeom prst="line">
            <a:avLst/>
          </a:prstGeom>
          <a:ln cap="rnd" w="28575">
            <a:solidFill>
              <a:srgbClr val="1E5B82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8" id="18"/>
          <p:cNvSpPr txBox="true"/>
          <p:nvPr/>
        </p:nvSpPr>
        <p:spPr>
          <a:xfrm rot="0">
            <a:off x="6992380" y="2958736"/>
            <a:ext cx="4303240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spc="-45">
                <a:solidFill>
                  <a:srgbClr val="272665"/>
                </a:solidFill>
                <a:latin typeface="Public Sans Bold"/>
              </a:rPr>
              <a:t>Real-time synchronization of health data.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D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2388" y="5383237"/>
            <a:ext cx="3136912" cy="3647572"/>
          </a:xfrm>
          <a:custGeom>
            <a:avLst/>
            <a:gdLst/>
            <a:ahLst/>
            <a:cxnLst/>
            <a:rect r="r" b="b" t="t" l="l"/>
            <a:pathLst>
              <a:path h="3647572" w="3136912">
                <a:moveTo>
                  <a:pt x="0" y="0"/>
                </a:moveTo>
                <a:lnTo>
                  <a:pt x="3136912" y="0"/>
                </a:lnTo>
                <a:lnTo>
                  <a:pt x="3136912" y="3647573"/>
                </a:lnTo>
                <a:lnTo>
                  <a:pt x="0" y="3647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81190" y="5964573"/>
            <a:ext cx="3132353" cy="3647572"/>
          </a:xfrm>
          <a:custGeom>
            <a:avLst/>
            <a:gdLst/>
            <a:ahLst/>
            <a:cxnLst/>
            <a:rect r="r" b="b" t="t" l="l"/>
            <a:pathLst>
              <a:path h="3647572" w="3132353">
                <a:moveTo>
                  <a:pt x="0" y="0"/>
                </a:moveTo>
                <a:lnTo>
                  <a:pt x="3132353" y="0"/>
                </a:lnTo>
                <a:lnTo>
                  <a:pt x="3132353" y="3647572"/>
                </a:lnTo>
                <a:lnTo>
                  <a:pt x="0" y="3647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5469" y="3207408"/>
            <a:ext cx="1262139" cy="315535"/>
          </a:xfrm>
          <a:custGeom>
            <a:avLst/>
            <a:gdLst/>
            <a:ahLst/>
            <a:cxnLst/>
            <a:rect r="r" b="b" t="t" l="l"/>
            <a:pathLst>
              <a:path h="315535" w="1262139">
                <a:moveTo>
                  <a:pt x="0" y="0"/>
                </a:moveTo>
                <a:lnTo>
                  <a:pt x="1262139" y="0"/>
                </a:lnTo>
                <a:lnTo>
                  <a:pt x="1262139" y="315535"/>
                </a:lnTo>
                <a:lnTo>
                  <a:pt x="0" y="315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511371" y="674855"/>
            <a:ext cx="3958875" cy="7833314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58" t="0" r="-58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8881251" y="1778831"/>
            <a:ext cx="3958875" cy="7833314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527" t="0" r="-527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505469" y="4272864"/>
            <a:ext cx="959983" cy="1191852"/>
          </a:xfrm>
          <a:custGeom>
            <a:avLst/>
            <a:gdLst/>
            <a:ahLst/>
            <a:cxnLst/>
            <a:rect r="r" b="b" t="t" l="l"/>
            <a:pathLst>
              <a:path h="1191852" w="959983">
                <a:moveTo>
                  <a:pt x="0" y="0"/>
                </a:moveTo>
                <a:lnTo>
                  <a:pt x="959983" y="0"/>
                </a:lnTo>
                <a:lnTo>
                  <a:pt x="959983" y="1191852"/>
                </a:lnTo>
                <a:lnTo>
                  <a:pt x="0" y="1191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05341" y="6945108"/>
            <a:ext cx="1062267" cy="1062267"/>
          </a:xfrm>
          <a:custGeom>
            <a:avLst/>
            <a:gdLst/>
            <a:ahLst/>
            <a:cxnLst/>
            <a:rect r="r" b="b" t="t" l="l"/>
            <a:pathLst>
              <a:path h="1062267" w="1062267">
                <a:moveTo>
                  <a:pt x="0" y="0"/>
                </a:moveTo>
                <a:lnTo>
                  <a:pt x="1062267" y="0"/>
                </a:lnTo>
                <a:lnTo>
                  <a:pt x="1062267" y="1062267"/>
                </a:lnTo>
                <a:lnTo>
                  <a:pt x="0" y="10622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05469" y="1561670"/>
            <a:ext cx="8689773" cy="96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2"/>
              </a:lnSpc>
            </a:pPr>
            <a:r>
              <a:rPr lang="en-US" sz="6474">
                <a:solidFill>
                  <a:srgbClr val="FFFFFF"/>
                </a:solidFill>
                <a:latin typeface="Blogger Bold"/>
              </a:rPr>
              <a:t>MOBILE INTERFACE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26874" y="4173969"/>
            <a:ext cx="4361048" cy="48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4"/>
              </a:lnSpc>
            </a:pPr>
            <a:r>
              <a:rPr lang="en-US" sz="3180">
                <a:solidFill>
                  <a:srgbClr val="FFFFFF"/>
                </a:solidFill>
                <a:latin typeface="Blogger Bold"/>
              </a:rPr>
              <a:t>EASY TO CONTROL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26874" y="4623757"/>
            <a:ext cx="6142539" cy="940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6"/>
              </a:lnSpc>
            </a:pPr>
            <a:r>
              <a:rPr lang="en-US" sz="2726">
                <a:solidFill>
                  <a:srgbClr val="FFFFFF"/>
                </a:solidFill>
                <a:latin typeface="Source Sans Pro"/>
              </a:rPr>
              <a:t>user friendly interfaces easy to manage easy to use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101170" y="7093632"/>
            <a:ext cx="3511759" cy="48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4"/>
              </a:lnSpc>
            </a:pPr>
            <a:r>
              <a:rPr lang="en-US" sz="3180">
                <a:solidFill>
                  <a:srgbClr val="FFFFFF"/>
                </a:solidFill>
                <a:latin typeface="Blogger Bold"/>
              </a:rPr>
              <a:t>DATA PREVIEW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101170" y="7543420"/>
            <a:ext cx="5941881" cy="46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6"/>
              </a:lnSpc>
            </a:pPr>
            <a:r>
              <a:rPr lang="en-US" sz="2726">
                <a:solidFill>
                  <a:srgbClr val="FFFFFF"/>
                </a:solidFill>
                <a:latin typeface="Source Sans Pro"/>
              </a:rPr>
              <a:t>real time data sync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D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20073" y="2372183"/>
            <a:ext cx="5467927" cy="3645285"/>
          </a:xfrm>
          <a:custGeom>
            <a:avLst/>
            <a:gdLst/>
            <a:ahLst/>
            <a:cxnLst/>
            <a:rect r="r" b="b" t="t" l="l"/>
            <a:pathLst>
              <a:path h="3645285" w="5467927">
                <a:moveTo>
                  <a:pt x="0" y="0"/>
                </a:moveTo>
                <a:lnTo>
                  <a:pt x="5467927" y="0"/>
                </a:lnTo>
                <a:lnTo>
                  <a:pt x="5467927" y="3645284"/>
                </a:lnTo>
                <a:lnTo>
                  <a:pt x="0" y="3645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30233">
            <a:off x="7078856" y="2137425"/>
            <a:ext cx="4130289" cy="4114800"/>
          </a:xfrm>
          <a:custGeom>
            <a:avLst/>
            <a:gdLst/>
            <a:ahLst/>
            <a:cxnLst/>
            <a:rect r="r" b="b" t="t" l="l"/>
            <a:pathLst>
              <a:path h="4114800" w="4130289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69313" y="6543353"/>
            <a:ext cx="4240109" cy="4240109"/>
          </a:xfrm>
          <a:custGeom>
            <a:avLst/>
            <a:gdLst/>
            <a:ahLst/>
            <a:cxnLst/>
            <a:rect r="r" b="b" t="t" l="l"/>
            <a:pathLst>
              <a:path h="4240109" w="4240109">
                <a:moveTo>
                  <a:pt x="0" y="0"/>
                </a:moveTo>
                <a:lnTo>
                  <a:pt x="4240109" y="0"/>
                </a:lnTo>
                <a:lnTo>
                  <a:pt x="4240109" y="4240109"/>
                </a:lnTo>
                <a:lnTo>
                  <a:pt x="0" y="4240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0530" y="3507133"/>
            <a:ext cx="1592570" cy="2018234"/>
          </a:xfrm>
          <a:custGeom>
            <a:avLst/>
            <a:gdLst/>
            <a:ahLst/>
            <a:cxnLst/>
            <a:rect r="r" b="b" t="t" l="l"/>
            <a:pathLst>
              <a:path h="2018234" w="1592570">
                <a:moveTo>
                  <a:pt x="0" y="0"/>
                </a:moveTo>
                <a:lnTo>
                  <a:pt x="1592570" y="0"/>
                </a:lnTo>
                <a:lnTo>
                  <a:pt x="1592570" y="2018234"/>
                </a:lnTo>
                <a:lnTo>
                  <a:pt x="0" y="2018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56780" y="7372939"/>
            <a:ext cx="3042264" cy="2580937"/>
          </a:xfrm>
          <a:custGeom>
            <a:avLst/>
            <a:gdLst/>
            <a:ahLst/>
            <a:cxnLst/>
            <a:rect r="r" b="b" t="t" l="l"/>
            <a:pathLst>
              <a:path h="2580937" w="3042264">
                <a:moveTo>
                  <a:pt x="0" y="0"/>
                </a:moveTo>
                <a:lnTo>
                  <a:pt x="3042264" y="0"/>
                </a:lnTo>
                <a:lnTo>
                  <a:pt x="3042264" y="2580937"/>
                </a:lnTo>
                <a:lnTo>
                  <a:pt x="0" y="25809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55948" y="677409"/>
            <a:ext cx="4262398" cy="82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0"/>
              </a:lnSpc>
            </a:pPr>
            <a:r>
              <a:rPr lang="en-US" sz="5298">
                <a:solidFill>
                  <a:srgbClr val="1E5B82"/>
                </a:solidFill>
                <a:latin typeface="Canva Sans Bold"/>
              </a:rPr>
              <a:t>Smartwatch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2223100" y="3999233"/>
            <a:ext cx="5386322" cy="51701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H="true">
            <a:off x="6231220" y="4785630"/>
            <a:ext cx="2116614" cy="258730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10201081" y="5845816"/>
            <a:ext cx="2191254" cy="252440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V="true">
            <a:off x="10664717" y="3999233"/>
            <a:ext cx="3180564" cy="23891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380730" y="5693935"/>
            <a:ext cx="24040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WIFI sensor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56432" y="9191625"/>
            <a:ext cx="15447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battery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73137" y="1666599"/>
            <a:ext cx="44849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electronic card esp32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17688" y="9344025"/>
            <a:ext cx="37257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Heart Rate sensor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D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765443">
            <a:off x="13450613" y="4025780"/>
            <a:ext cx="10244634" cy="9179370"/>
          </a:xfrm>
          <a:custGeom>
            <a:avLst/>
            <a:gdLst/>
            <a:ahLst/>
            <a:cxnLst/>
            <a:rect r="r" b="b" t="t" l="l"/>
            <a:pathLst>
              <a:path h="9179370" w="10244634">
                <a:moveTo>
                  <a:pt x="0" y="0"/>
                </a:moveTo>
                <a:lnTo>
                  <a:pt x="10244635" y="0"/>
                </a:lnTo>
                <a:lnTo>
                  <a:pt x="10244635" y="9179371"/>
                </a:lnTo>
                <a:lnTo>
                  <a:pt x="0" y="9179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694322">
            <a:off x="-2990033" y="-3404517"/>
            <a:ext cx="10244634" cy="9179370"/>
          </a:xfrm>
          <a:custGeom>
            <a:avLst/>
            <a:gdLst/>
            <a:ahLst/>
            <a:cxnLst/>
            <a:rect r="r" b="b" t="t" l="l"/>
            <a:pathLst>
              <a:path h="9179370" w="10244634">
                <a:moveTo>
                  <a:pt x="0" y="0"/>
                </a:moveTo>
                <a:lnTo>
                  <a:pt x="10244635" y="0"/>
                </a:lnTo>
                <a:lnTo>
                  <a:pt x="10244635" y="9179370"/>
                </a:lnTo>
                <a:lnTo>
                  <a:pt x="0" y="9179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650716">
            <a:off x="3609716" y="3092528"/>
            <a:ext cx="3284895" cy="2714145"/>
          </a:xfrm>
          <a:custGeom>
            <a:avLst/>
            <a:gdLst/>
            <a:ahLst/>
            <a:cxnLst/>
            <a:rect r="r" b="b" t="t" l="l"/>
            <a:pathLst>
              <a:path h="2714145" w="3284895">
                <a:moveTo>
                  <a:pt x="0" y="0"/>
                </a:moveTo>
                <a:lnTo>
                  <a:pt x="3284895" y="0"/>
                </a:lnTo>
                <a:lnTo>
                  <a:pt x="3284895" y="2714145"/>
                </a:lnTo>
                <a:lnTo>
                  <a:pt x="0" y="2714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10282037">
            <a:off x="10920222" y="2535374"/>
            <a:ext cx="3303587" cy="2729588"/>
          </a:xfrm>
          <a:custGeom>
            <a:avLst/>
            <a:gdLst/>
            <a:ahLst/>
            <a:cxnLst/>
            <a:rect r="r" b="b" t="t" l="l"/>
            <a:pathLst>
              <a:path h="2729588" w="3303587">
                <a:moveTo>
                  <a:pt x="0" y="0"/>
                </a:moveTo>
                <a:lnTo>
                  <a:pt x="3303587" y="0"/>
                </a:lnTo>
                <a:lnTo>
                  <a:pt x="3303587" y="2729588"/>
                </a:lnTo>
                <a:lnTo>
                  <a:pt x="0" y="2729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3104177" y="7780298"/>
            <a:ext cx="6591980" cy="971829"/>
            <a:chOff x="0" y="0"/>
            <a:chExt cx="5513277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13277" cy="812800"/>
            </a:xfrm>
            <a:custGeom>
              <a:avLst/>
              <a:gdLst/>
              <a:ahLst/>
              <a:cxnLst/>
              <a:rect r="r" b="b" t="t" l="l"/>
              <a:pathLst>
                <a:path h="812800" w="5513277">
                  <a:moveTo>
                    <a:pt x="5513277" y="406400"/>
                  </a:moveTo>
                  <a:lnTo>
                    <a:pt x="5106877" y="0"/>
                  </a:lnTo>
                  <a:lnTo>
                    <a:pt x="510687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5106877" y="609600"/>
                  </a:lnTo>
                  <a:lnTo>
                    <a:pt x="5106877" y="812800"/>
                  </a:lnTo>
                  <a:lnTo>
                    <a:pt x="5513277" y="406400"/>
                  </a:lnTo>
                  <a:close/>
                </a:path>
              </a:pathLst>
            </a:custGeom>
            <a:solidFill>
              <a:srgbClr val="8FC0D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74625"/>
              <a:ext cx="5411677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5093943"/>
            <a:ext cx="3905420" cy="3795838"/>
            <a:chOff x="0" y="0"/>
            <a:chExt cx="836265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6265" cy="812800"/>
            </a:xfrm>
            <a:custGeom>
              <a:avLst/>
              <a:gdLst/>
              <a:ahLst/>
              <a:cxnLst/>
              <a:rect r="r" b="b" t="t" l="l"/>
              <a:pathLst>
                <a:path h="812800" w="836265">
                  <a:moveTo>
                    <a:pt x="418132" y="0"/>
                  </a:moveTo>
                  <a:cubicBezTo>
                    <a:pt x="187204" y="0"/>
                    <a:pt x="0" y="181951"/>
                    <a:pt x="0" y="406400"/>
                  </a:cubicBezTo>
                  <a:cubicBezTo>
                    <a:pt x="0" y="630849"/>
                    <a:pt x="187204" y="812800"/>
                    <a:pt x="418132" y="812800"/>
                  </a:cubicBezTo>
                  <a:cubicBezTo>
                    <a:pt x="649060" y="812800"/>
                    <a:pt x="836265" y="630849"/>
                    <a:pt x="836265" y="406400"/>
                  </a:cubicBezTo>
                  <a:cubicBezTo>
                    <a:pt x="836265" y="181951"/>
                    <a:pt x="649060" y="0"/>
                    <a:pt x="418132" y="0"/>
                  </a:cubicBezTo>
                  <a:close/>
                </a:path>
              </a:pathLst>
            </a:custGeom>
            <a:solidFill>
              <a:srgbClr val="C4F1FA"/>
            </a:solidFill>
            <a:ln w="38100" cap="sq">
              <a:solidFill>
                <a:srgbClr val="1E5B82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8400" y="47625"/>
              <a:ext cx="67946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60902" y="5521975"/>
            <a:ext cx="2141816" cy="2659140"/>
          </a:xfrm>
          <a:custGeom>
            <a:avLst/>
            <a:gdLst/>
            <a:ahLst/>
            <a:cxnLst/>
            <a:rect r="r" b="b" t="t" l="l"/>
            <a:pathLst>
              <a:path h="2659140" w="2141816">
                <a:moveTo>
                  <a:pt x="0" y="0"/>
                </a:moveTo>
                <a:lnTo>
                  <a:pt x="2141816" y="0"/>
                </a:lnTo>
                <a:lnTo>
                  <a:pt x="2141816" y="2659140"/>
                </a:lnTo>
                <a:lnTo>
                  <a:pt x="0" y="2659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191290" y="1924669"/>
            <a:ext cx="3905420" cy="3795838"/>
            <a:chOff x="0" y="0"/>
            <a:chExt cx="836265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36265" cy="812800"/>
            </a:xfrm>
            <a:custGeom>
              <a:avLst/>
              <a:gdLst/>
              <a:ahLst/>
              <a:cxnLst/>
              <a:rect r="r" b="b" t="t" l="l"/>
              <a:pathLst>
                <a:path h="812800" w="836265">
                  <a:moveTo>
                    <a:pt x="418132" y="0"/>
                  </a:moveTo>
                  <a:cubicBezTo>
                    <a:pt x="187204" y="0"/>
                    <a:pt x="0" y="181951"/>
                    <a:pt x="0" y="406400"/>
                  </a:cubicBezTo>
                  <a:cubicBezTo>
                    <a:pt x="0" y="630849"/>
                    <a:pt x="187204" y="812800"/>
                    <a:pt x="418132" y="812800"/>
                  </a:cubicBezTo>
                  <a:cubicBezTo>
                    <a:pt x="649060" y="812800"/>
                    <a:pt x="836265" y="630849"/>
                    <a:pt x="836265" y="406400"/>
                  </a:cubicBezTo>
                  <a:cubicBezTo>
                    <a:pt x="836265" y="181951"/>
                    <a:pt x="649060" y="0"/>
                    <a:pt x="418132" y="0"/>
                  </a:cubicBezTo>
                  <a:close/>
                </a:path>
              </a:pathLst>
            </a:custGeom>
            <a:solidFill>
              <a:srgbClr val="C4F1FA"/>
            </a:solidFill>
            <a:ln w="38100" cap="sq">
              <a:solidFill>
                <a:srgbClr val="1E5B82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8400" y="47625"/>
              <a:ext cx="67946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465660" y="4470375"/>
            <a:ext cx="3905420" cy="3795838"/>
            <a:chOff x="0" y="0"/>
            <a:chExt cx="836265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36265" cy="812800"/>
            </a:xfrm>
            <a:custGeom>
              <a:avLst/>
              <a:gdLst/>
              <a:ahLst/>
              <a:cxnLst/>
              <a:rect r="r" b="b" t="t" l="l"/>
              <a:pathLst>
                <a:path h="812800" w="836265">
                  <a:moveTo>
                    <a:pt x="418132" y="0"/>
                  </a:moveTo>
                  <a:cubicBezTo>
                    <a:pt x="187204" y="0"/>
                    <a:pt x="0" y="181951"/>
                    <a:pt x="0" y="406400"/>
                  </a:cubicBezTo>
                  <a:cubicBezTo>
                    <a:pt x="0" y="630849"/>
                    <a:pt x="187204" y="812800"/>
                    <a:pt x="418132" y="812800"/>
                  </a:cubicBezTo>
                  <a:cubicBezTo>
                    <a:pt x="649060" y="812800"/>
                    <a:pt x="836265" y="630849"/>
                    <a:pt x="836265" y="406400"/>
                  </a:cubicBezTo>
                  <a:cubicBezTo>
                    <a:pt x="836265" y="181951"/>
                    <a:pt x="649060" y="0"/>
                    <a:pt x="418132" y="0"/>
                  </a:cubicBezTo>
                  <a:close/>
                </a:path>
              </a:pathLst>
            </a:custGeom>
            <a:solidFill>
              <a:srgbClr val="C4F1FA"/>
            </a:solidFill>
            <a:ln w="38100" cap="sq">
              <a:solidFill>
                <a:srgbClr val="1E5B82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8400" y="47625"/>
              <a:ext cx="67946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198911" y="2369673"/>
            <a:ext cx="1890178" cy="2631893"/>
          </a:xfrm>
          <a:custGeom>
            <a:avLst/>
            <a:gdLst/>
            <a:ahLst/>
            <a:cxnLst/>
            <a:rect r="r" b="b" t="t" l="l"/>
            <a:pathLst>
              <a:path h="2631893" w="1890178">
                <a:moveTo>
                  <a:pt x="0" y="0"/>
                </a:moveTo>
                <a:lnTo>
                  <a:pt x="1890178" y="0"/>
                </a:lnTo>
                <a:lnTo>
                  <a:pt x="1890178" y="2631894"/>
                </a:lnTo>
                <a:lnTo>
                  <a:pt x="0" y="2631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798444" y="5370549"/>
            <a:ext cx="2993233" cy="1995488"/>
          </a:xfrm>
          <a:custGeom>
            <a:avLst/>
            <a:gdLst/>
            <a:ahLst/>
            <a:cxnLst/>
            <a:rect r="r" b="b" t="t" l="l"/>
            <a:pathLst>
              <a:path h="1995488" w="2993233">
                <a:moveTo>
                  <a:pt x="0" y="0"/>
                </a:moveTo>
                <a:lnTo>
                  <a:pt x="2993233" y="0"/>
                </a:lnTo>
                <a:lnTo>
                  <a:pt x="2993233" y="1995489"/>
                </a:lnTo>
                <a:lnTo>
                  <a:pt x="0" y="1995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036586" y="6830333"/>
            <a:ext cx="1394989" cy="2701563"/>
          </a:xfrm>
          <a:custGeom>
            <a:avLst/>
            <a:gdLst/>
            <a:ahLst/>
            <a:cxnLst/>
            <a:rect r="r" b="b" t="t" l="l"/>
            <a:pathLst>
              <a:path h="2701563" w="1394989">
                <a:moveTo>
                  <a:pt x="0" y="0"/>
                </a:moveTo>
                <a:lnTo>
                  <a:pt x="1394989" y="0"/>
                </a:lnTo>
                <a:lnTo>
                  <a:pt x="1394989" y="2701563"/>
                </a:lnTo>
                <a:lnTo>
                  <a:pt x="0" y="27015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669717" y="-171450"/>
            <a:ext cx="545068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Data flow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89501" y="4382925"/>
            <a:ext cx="2516151" cy="117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35"/>
              </a:lnSpc>
              <a:spcBef>
                <a:spcPct val="0"/>
              </a:spcBef>
            </a:pPr>
            <a:r>
              <a:rPr lang="en-US" sz="3382">
                <a:solidFill>
                  <a:srgbClr val="000000"/>
                </a:solidFill>
                <a:latin typeface="Canva Sans Bold"/>
              </a:rPr>
              <a:t>Real Time Update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812608" y="4546599"/>
            <a:ext cx="2516151" cy="117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35"/>
              </a:lnSpc>
              <a:spcBef>
                <a:spcPct val="0"/>
              </a:spcBef>
            </a:pPr>
            <a:r>
              <a:rPr lang="en-US" sz="3382">
                <a:solidFill>
                  <a:srgbClr val="000000"/>
                </a:solidFill>
                <a:latin typeface="Canva Sans Bold"/>
              </a:rPr>
              <a:t>Real Time Update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D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35827" y="2144281"/>
            <a:ext cx="3905420" cy="3795838"/>
            <a:chOff x="0" y="0"/>
            <a:chExt cx="83626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6265" cy="812800"/>
            </a:xfrm>
            <a:custGeom>
              <a:avLst/>
              <a:gdLst/>
              <a:ahLst/>
              <a:cxnLst/>
              <a:rect r="r" b="b" t="t" l="l"/>
              <a:pathLst>
                <a:path h="812800" w="836265">
                  <a:moveTo>
                    <a:pt x="418132" y="0"/>
                  </a:moveTo>
                  <a:cubicBezTo>
                    <a:pt x="187204" y="0"/>
                    <a:pt x="0" y="181951"/>
                    <a:pt x="0" y="406400"/>
                  </a:cubicBezTo>
                  <a:cubicBezTo>
                    <a:pt x="0" y="630849"/>
                    <a:pt x="187204" y="812800"/>
                    <a:pt x="418132" y="812800"/>
                  </a:cubicBezTo>
                  <a:cubicBezTo>
                    <a:pt x="649060" y="812800"/>
                    <a:pt x="836265" y="630849"/>
                    <a:pt x="836265" y="406400"/>
                  </a:cubicBezTo>
                  <a:cubicBezTo>
                    <a:pt x="836265" y="181951"/>
                    <a:pt x="649060" y="0"/>
                    <a:pt x="418132" y="0"/>
                  </a:cubicBezTo>
                  <a:close/>
                </a:path>
              </a:pathLst>
            </a:custGeom>
            <a:solidFill>
              <a:srgbClr val="C4F1FA"/>
            </a:solidFill>
            <a:ln w="38100" cap="sq">
              <a:solidFill>
                <a:srgbClr val="1E5B82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8400" y="47625"/>
              <a:ext cx="67946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19823" y="2043527"/>
            <a:ext cx="4112745" cy="3997346"/>
            <a:chOff x="0" y="0"/>
            <a:chExt cx="83626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36265" cy="812800"/>
            </a:xfrm>
            <a:custGeom>
              <a:avLst/>
              <a:gdLst/>
              <a:ahLst/>
              <a:cxnLst/>
              <a:rect r="r" b="b" t="t" l="l"/>
              <a:pathLst>
                <a:path h="812800" w="836265">
                  <a:moveTo>
                    <a:pt x="418132" y="0"/>
                  </a:moveTo>
                  <a:cubicBezTo>
                    <a:pt x="187204" y="0"/>
                    <a:pt x="0" y="181951"/>
                    <a:pt x="0" y="406400"/>
                  </a:cubicBezTo>
                  <a:cubicBezTo>
                    <a:pt x="0" y="630849"/>
                    <a:pt x="187204" y="812800"/>
                    <a:pt x="418132" y="812800"/>
                  </a:cubicBezTo>
                  <a:cubicBezTo>
                    <a:pt x="649060" y="812800"/>
                    <a:pt x="836265" y="630849"/>
                    <a:pt x="836265" y="406400"/>
                  </a:cubicBezTo>
                  <a:cubicBezTo>
                    <a:pt x="836265" y="181951"/>
                    <a:pt x="649060" y="0"/>
                    <a:pt x="418132" y="0"/>
                  </a:cubicBezTo>
                  <a:close/>
                </a:path>
              </a:pathLst>
            </a:custGeom>
            <a:solidFill>
              <a:srgbClr val="C4F1FA"/>
            </a:solidFill>
            <a:ln w="38100" cap="sq">
              <a:solidFill>
                <a:srgbClr val="1E5B8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8400" y="47625"/>
              <a:ext cx="67946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353880" y="2144281"/>
            <a:ext cx="3905420" cy="3795838"/>
            <a:chOff x="0" y="0"/>
            <a:chExt cx="836265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36265" cy="812800"/>
            </a:xfrm>
            <a:custGeom>
              <a:avLst/>
              <a:gdLst/>
              <a:ahLst/>
              <a:cxnLst/>
              <a:rect r="r" b="b" t="t" l="l"/>
              <a:pathLst>
                <a:path h="812800" w="836265">
                  <a:moveTo>
                    <a:pt x="418132" y="0"/>
                  </a:moveTo>
                  <a:cubicBezTo>
                    <a:pt x="187204" y="0"/>
                    <a:pt x="0" y="181951"/>
                    <a:pt x="0" y="406400"/>
                  </a:cubicBezTo>
                  <a:cubicBezTo>
                    <a:pt x="0" y="630849"/>
                    <a:pt x="187204" y="812800"/>
                    <a:pt x="418132" y="812800"/>
                  </a:cubicBezTo>
                  <a:cubicBezTo>
                    <a:pt x="649060" y="812800"/>
                    <a:pt x="836265" y="630849"/>
                    <a:pt x="836265" y="406400"/>
                  </a:cubicBezTo>
                  <a:cubicBezTo>
                    <a:pt x="836265" y="181951"/>
                    <a:pt x="649060" y="0"/>
                    <a:pt x="418132" y="0"/>
                  </a:cubicBezTo>
                  <a:close/>
                </a:path>
              </a:pathLst>
            </a:custGeom>
            <a:solidFill>
              <a:srgbClr val="C4F1FA"/>
            </a:solidFill>
            <a:ln w="38100" cap="sq">
              <a:solidFill>
                <a:srgbClr val="1E5B8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8400" y="47625"/>
              <a:ext cx="67946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064961" y="6359219"/>
            <a:ext cx="3905420" cy="3795838"/>
            <a:chOff x="0" y="0"/>
            <a:chExt cx="836265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36265" cy="812800"/>
            </a:xfrm>
            <a:custGeom>
              <a:avLst/>
              <a:gdLst/>
              <a:ahLst/>
              <a:cxnLst/>
              <a:rect r="r" b="b" t="t" l="l"/>
              <a:pathLst>
                <a:path h="812800" w="836265">
                  <a:moveTo>
                    <a:pt x="418132" y="0"/>
                  </a:moveTo>
                  <a:cubicBezTo>
                    <a:pt x="187204" y="0"/>
                    <a:pt x="0" y="181951"/>
                    <a:pt x="0" y="406400"/>
                  </a:cubicBezTo>
                  <a:cubicBezTo>
                    <a:pt x="0" y="630849"/>
                    <a:pt x="187204" y="812800"/>
                    <a:pt x="418132" y="812800"/>
                  </a:cubicBezTo>
                  <a:cubicBezTo>
                    <a:pt x="649060" y="812800"/>
                    <a:pt x="836265" y="630849"/>
                    <a:pt x="836265" y="406400"/>
                  </a:cubicBezTo>
                  <a:cubicBezTo>
                    <a:pt x="836265" y="181951"/>
                    <a:pt x="649060" y="0"/>
                    <a:pt x="418132" y="0"/>
                  </a:cubicBezTo>
                  <a:close/>
                </a:path>
              </a:pathLst>
            </a:custGeom>
            <a:solidFill>
              <a:srgbClr val="C4F1FA"/>
            </a:solidFill>
            <a:ln w="38100" cap="sq">
              <a:solidFill>
                <a:srgbClr val="1E5B82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8400" y="47625"/>
              <a:ext cx="67946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644854" y="6212975"/>
            <a:ext cx="3905420" cy="3795838"/>
            <a:chOff x="0" y="0"/>
            <a:chExt cx="836265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36265" cy="812800"/>
            </a:xfrm>
            <a:custGeom>
              <a:avLst/>
              <a:gdLst/>
              <a:ahLst/>
              <a:cxnLst/>
              <a:rect r="r" b="b" t="t" l="l"/>
              <a:pathLst>
                <a:path h="812800" w="836265">
                  <a:moveTo>
                    <a:pt x="418132" y="0"/>
                  </a:moveTo>
                  <a:cubicBezTo>
                    <a:pt x="187204" y="0"/>
                    <a:pt x="0" y="181951"/>
                    <a:pt x="0" y="406400"/>
                  </a:cubicBezTo>
                  <a:cubicBezTo>
                    <a:pt x="0" y="630849"/>
                    <a:pt x="187204" y="812800"/>
                    <a:pt x="418132" y="812800"/>
                  </a:cubicBezTo>
                  <a:cubicBezTo>
                    <a:pt x="649060" y="812800"/>
                    <a:pt x="836265" y="630849"/>
                    <a:pt x="836265" y="406400"/>
                  </a:cubicBezTo>
                  <a:cubicBezTo>
                    <a:pt x="836265" y="181951"/>
                    <a:pt x="649060" y="0"/>
                    <a:pt x="418132" y="0"/>
                  </a:cubicBezTo>
                  <a:close/>
                </a:path>
              </a:pathLst>
            </a:custGeom>
            <a:solidFill>
              <a:srgbClr val="C4F1FA"/>
            </a:solidFill>
            <a:ln w="38100" cap="sq">
              <a:solidFill>
                <a:srgbClr val="1E5B82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8400" y="47625"/>
              <a:ext cx="67946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353880" y="6212975"/>
            <a:ext cx="3905420" cy="3795838"/>
            <a:chOff x="0" y="0"/>
            <a:chExt cx="836265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36265" cy="812800"/>
            </a:xfrm>
            <a:custGeom>
              <a:avLst/>
              <a:gdLst/>
              <a:ahLst/>
              <a:cxnLst/>
              <a:rect r="r" b="b" t="t" l="l"/>
              <a:pathLst>
                <a:path h="812800" w="836265">
                  <a:moveTo>
                    <a:pt x="418132" y="0"/>
                  </a:moveTo>
                  <a:cubicBezTo>
                    <a:pt x="187204" y="0"/>
                    <a:pt x="0" y="181951"/>
                    <a:pt x="0" y="406400"/>
                  </a:cubicBezTo>
                  <a:cubicBezTo>
                    <a:pt x="0" y="630849"/>
                    <a:pt x="187204" y="812800"/>
                    <a:pt x="418132" y="812800"/>
                  </a:cubicBezTo>
                  <a:cubicBezTo>
                    <a:pt x="649060" y="812800"/>
                    <a:pt x="836265" y="630849"/>
                    <a:pt x="836265" y="406400"/>
                  </a:cubicBezTo>
                  <a:cubicBezTo>
                    <a:pt x="836265" y="181951"/>
                    <a:pt x="649060" y="0"/>
                    <a:pt x="418132" y="0"/>
                  </a:cubicBezTo>
                  <a:close/>
                </a:path>
              </a:pathLst>
            </a:custGeom>
            <a:solidFill>
              <a:srgbClr val="C4F1FA"/>
            </a:solidFill>
            <a:ln w="38100" cap="sq">
              <a:solidFill>
                <a:srgbClr val="1E5B82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8400" y="47625"/>
              <a:ext cx="67946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264592" y="4596072"/>
            <a:ext cx="580335" cy="917525"/>
          </a:xfrm>
          <a:custGeom>
            <a:avLst/>
            <a:gdLst/>
            <a:ahLst/>
            <a:cxnLst/>
            <a:rect r="r" b="b" t="t" l="l"/>
            <a:pathLst>
              <a:path h="917525" w="580335">
                <a:moveTo>
                  <a:pt x="0" y="0"/>
                </a:moveTo>
                <a:lnTo>
                  <a:pt x="580335" y="0"/>
                </a:lnTo>
                <a:lnTo>
                  <a:pt x="580335" y="917526"/>
                </a:lnTo>
                <a:lnTo>
                  <a:pt x="0" y="917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252620" y="4499429"/>
            <a:ext cx="375656" cy="1110811"/>
          </a:xfrm>
          <a:custGeom>
            <a:avLst/>
            <a:gdLst/>
            <a:ahLst/>
            <a:cxnLst/>
            <a:rect r="r" b="b" t="t" l="l"/>
            <a:pathLst>
              <a:path h="1110811" w="375656">
                <a:moveTo>
                  <a:pt x="0" y="0"/>
                </a:moveTo>
                <a:lnTo>
                  <a:pt x="375656" y="0"/>
                </a:lnTo>
                <a:lnTo>
                  <a:pt x="375656" y="1110811"/>
                </a:lnTo>
                <a:lnTo>
                  <a:pt x="0" y="1110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311369" y="8498627"/>
            <a:ext cx="1412602" cy="1123019"/>
          </a:xfrm>
          <a:custGeom>
            <a:avLst/>
            <a:gdLst/>
            <a:ahLst/>
            <a:cxnLst/>
            <a:rect r="r" b="b" t="t" l="l"/>
            <a:pathLst>
              <a:path h="1123019" w="1412602">
                <a:moveTo>
                  <a:pt x="0" y="0"/>
                </a:moveTo>
                <a:lnTo>
                  <a:pt x="1412603" y="0"/>
                </a:lnTo>
                <a:lnTo>
                  <a:pt x="1412603" y="1123019"/>
                </a:lnTo>
                <a:lnTo>
                  <a:pt x="0" y="1123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172575" y="8336702"/>
            <a:ext cx="967412" cy="967412"/>
          </a:xfrm>
          <a:custGeom>
            <a:avLst/>
            <a:gdLst/>
            <a:ahLst/>
            <a:cxnLst/>
            <a:rect r="r" b="b" t="t" l="l"/>
            <a:pathLst>
              <a:path h="967412" w="967412">
                <a:moveTo>
                  <a:pt x="0" y="0"/>
                </a:moveTo>
                <a:lnTo>
                  <a:pt x="967412" y="0"/>
                </a:lnTo>
                <a:lnTo>
                  <a:pt x="967412" y="967412"/>
                </a:lnTo>
                <a:lnTo>
                  <a:pt x="0" y="9674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871561" y="4670877"/>
            <a:ext cx="870058" cy="984799"/>
          </a:xfrm>
          <a:custGeom>
            <a:avLst/>
            <a:gdLst/>
            <a:ahLst/>
            <a:cxnLst/>
            <a:rect r="r" b="b" t="t" l="l"/>
            <a:pathLst>
              <a:path h="984799" w="870058">
                <a:moveTo>
                  <a:pt x="0" y="0"/>
                </a:moveTo>
                <a:lnTo>
                  <a:pt x="870058" y="0"/>
                </a:lnTo>
                <a:lnTo>
                  <a:pt x="870058" y="984799"/>
                </a:lnTo>
                <a:lnTo>
                  <a:pt x="0" y="9847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133260" y="4596072"/>
            <a:ext cx="885870" cy="1046818"/>
          </a:xfrm>
          <a:custGeom>
            <a:avLst/>
            <a:gdLst/>
            <a:ahLst/>
            <a:cxnLst/>
            <a:rect r="r" b="b" t="t" l="l"/>
            <a:pathLst>
              <a:path h="1046818" w="885870">
                <a:moveTo>
                  <a:pt x="0" y="0"/>
                </a:moveTo>
                <a:lnTo>
                  <a:pt x="885870" y="0"/>
                </a:lnTo>
                <a:lnTo>
                  <a:pt x="885870" y="1046819"/>
                </a:lnTo>
                <a:lnTo>
                  <a:pt x="0" y="10468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797444" y="8667128"/>
            <a:ext cx="1018293" cy="1182343"/>
          </a:xfrm>
          <a:custGeom>
            <a:avLst/>
            <a:gdLst/>
            <a:ahLst/>
            <a:cxnLst/>
            <a:rect r="r" b="b" t="t" l="l"/>
            <a:pathLst>
              <a:path h="1182343" w="1018293">
                <a:moveTo>
                  <a:pt x="0" y="0"/>
                </a:moveTo>
                <a:lnTo>
                  <a:pt x="1018293" y="0"/>
                </a:lnTo>
                <a:lnTo>
                  <a:pt x="1018293" y="1182344"/>
                </a:lnTo>
                <a:lnTo>
                  <a:pt x="0" y="11823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554759" y="159703"/>
            <a:ext cx="1153173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application features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676118" y="2927805"/>
            <a:ext cx="5960326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Medication Management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705469" y="6721073"/>
            <a:ext cx="2624402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real time</a:t>
            </a:r>
          </a:p>
          <a:p>
            <a:pPr algn="ctr" marL="0" indent="0" lvl="0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data sync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855290" y="2688409"/>
            <a:ext cx="2038085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multi </a:t>
            </a:r>
          </a:p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actors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25180" y="3192144"/>
            <a:ext cx="5962820" cy="1478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50"/>
              </a:lnSpc>
              <a:spcBef>
                <a:spcPct val="0"/>
              </a:spcBef>
            </a:pPr>
            <a:r>
              <a:rPr lang="en-US" sz="4250">
                <a:solidFill>
                  <a:srgbClr val="000000"/>
                </a:solidFill>
                <a:latin typeface="Canva Sans Bold"/>
              </a:rPr>
              <a:t>Smartwatch Connectivity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602117" y="6778405"/>
            <a:ext cx="3948157" cy="1478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50"/>
              </a:lnSpc>
              <a:spcBef>
                <a:spcPct val="0"/>
              </a:spcBef>
            </a:pPr>
            <a:r>
              <a:rPr lang="en-US" sz="4250">
                <a:solidFill>
                  <a:srgbClr val="000000"/>
                </a:solidFill>
                <a:latin typeface="Canva Sans Bold"/>
              </a:rPr>
              <a:t>Health Reports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439822" y="7433321"/>
            <a:ext cx="3733535" cy="127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6"/>
              </a:lnSpc>
            </a:pPr>
            <a:r>
              <a:rPr lang="en-US" sz="3647">
                <a:solidFill>
                  <a:srgbClr val="000000"/>
                </a:solidFill>
                <a:latin typeface="Canva Sans Bold"/>
              </a:rPr>
              <a:t>Authentification</a:t>
            </a:r>
          </a:p>
          <a:p>
            <a:pPr algn="ctr" marL="0" indent="0" lvl="0">
              <a:lnSpc>
                <a:spcPts val="5106"/>
              </a:lnSpc>
              <a:spcBef>
                <a:spcPct val="0"/>
              </a:spcBef>
            </a:pPr>
            <a:r>
              <a:rPr lang="en-US" sz="3647">
                <a:solidFill>
                  <a:srgbClr val="000000"/>
                </a:solidFill>
                <a:latin typeface="Canva Sans Bold"/>
              </a:rPr>
              <a:t>secured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D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366892" y="3328783"/>
            <a:ext cx="8801775" cy="8633722"/>
          </a:xfrm>
          <a:custGeom>
            <a:avLst/>
            <a:gdLst/>
            <a:ahLst/>
            <a:cxnLst/>
            <a:rect r="r" b="b" t="t" l="l"/>
            <a:pathLst>
              <a:path h="8633722" w="8801775">
                <a:moveTo>
                  <a:pt x="8801776" y="0"/>
                </a:moveTo>
                <a:lnTo>
                  <a:pt x="0" y="0"/>
                </a:lnTo>
                <a:lnTo>
                  <a:pt x="0" y="8633722"/>
                </a:lnTo>
                <a:lnTo>
                  <a:pt x="8801776" y="8633722"/>
                </a:lnTo>
                <a:lnTo>
                  <a:pt x="88017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591528"/>
            <a:ext cx="18133130" cy="8695472"/>
            <a:chOff x="0" y="0"/>
            <a:chExt cx="3784487" cy="18147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84487" cy="1814794"/>
            </a:xfrm>
            <a:custGeom>
              <a:avLst/>
              <a:gdLst/>
              <a:ahLst/>
              <a:cxnLst/>
              <a:rect r="r" b="b" t="t" l="l"/>
              <a:pathLst>
                <a:path h="1814794" w="3784487">
                  <a:moveTo>
                    <a:pt x="14516" y="0"/>
                  </a:moveTo>
                  <a:lnTo>
                    <a:pt x="3769971" y="0"/>
                  </a:lnTo>
                  <a:cubicBezTo>
                    <a:pt x="3773820" y="0"/>
                    <a:pt x="3777513" y="1529"/>
                    <a:pt x="3780235" y="4252"/>
                  </a:cubicBezTo>
                  <a:cubicBezTo>
                    <a:pt x="3782957" y="6974"/>
                    <a:pt x="3784487" y="10666"/>
                    <a:pt x="3784487" y="14516"/>
                  </a:cubicBezTo>
                  <a:lnTo>
                    <a:pt x="3784487" y="1800278"/>
                  </a:lnTo>
                  <a:cubicBezTo>
                    <a:pt x="3784487" y="1808295"/>
                    <a:pt x="3777988" y="1814794"/>
                    <a:pt x="3769971" y="1814794"/>
                  </a:cubicBezTo>
                  <a:lnTo>
                    <a:pt x="14516" y="1814794"/>
                  </a:lnTo>
                  <a:cubicBezTo>
                    <a:pt x="6499" y="1814794"/>
                    <a:pt x="0" y="1808295"/>
                    <a:pt x="0" y="1800278"/>
                  </a:cubicBezTo>
                  <a:lnTo>
                    <a:pt x="0" y="14516"/>
                  </a:lnTo>
                  <a:cubicBezTo>
                    <a:pt x="0" y="6499"/>
                    <a:pt x="6499" y="0"/>
                    <a:pt x="14516" y="0"/>
                  </a:cubicBezTo>
                  <a:close/>
                </a:path>
              </a:pathLst>
            </a:custGeom>
            <a:solidFill>
              <a:srgbClr val="C4F1FA"/>
            </a:solidFill>
            <a:ln w="38100" cap="rnd">
              <a:solidFill>
                <a:srgbClr val="1E5B8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784487" cy="1843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4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2577" y="3313993"/>
            <a:ext cx="4646210" cy="5002649"/>
          </a:xfrm>
          <a:custGeom>
            <a:avLst/>
            <a:gdLst/>
            <a:ahLst/>
            <a:cxnLst/>
            <a:rect r="r" b="b" t="t" l="l"/>
            <a:pathLst>
              <a:path h="5002649" w="4646210">
                <a:moveTo>
                  <a:pt x="0" y="0"/>
                </a:moveTo>
                <a:lnTo>
                  <a:pt x="4646209" y="0"/>
                </a:lnTo>
                <a:lnTo>
                  <a:pt x="4646209" y="5002649"/>
                </a:lnTo>
                <a:lnTo>
                  <a:pt x="0" y="5002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31342" y="3023571"/>
            <a:ext cx="12227958" cy="5583494"/>
          </a:xfrm>
          <a:custGeom>
            <a:avLst/>
            <a:gdLst/>
            <a:ahLst/>
            <a:cxnLst/>
            <a:rect r="r" b="b" t="t" l="l"/>
            <a:pathLst>
              <a:path h="5583494" w="12227958">
                <a:moveTo>
                  <a:pt x="0" y="0"/>
                </a:moveTo>
                <a:lnTo>
                  <a:pt x="12227958" y="0"/>
                </a:lnTo>
                <a:lnTo>
                  <a:pt x="12227958" y="5583493"/>
                </a:lnTo>
                <a:lnTo>
                  <a:pt x="0" y="5583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47820" y="39958"/>
            <a:ext cx="12392359" cy="135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89"/>
              </a:lnSpc>
              <a:spcBef>
                <a:spcPct val="0"/>
              </a:spcBef>
            </a:pPr>
            <a:r>
              <a:rPr lang="en-US" sz="7383">
                <a:solidFill>
                  <a:srgbClr val="1E5B82"/>
                </a:solidFill>
                <a:latin typeface="Codec Pro ExtraBold"/>
              </a:rPr>
              <a:t>use case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DAF2gXVXeYs</dc:identifier>
  <dcterms:modified xsi:type="dcterms:W3CDTF">2011-08-01T06:04:30Z</dcterms:modified>
  <cp:revision>1</cp:revision>
  <dc:title>challenge embs TSYP11</dc:title>
</cp:coreProperties>
</file>